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4"/>
  </p:notesMasterIdLst>
  <p:sldIdLst>
    <p:sldId id="258" r:id="rId2"/>
    <p:sldId id="332" r:id="rId3"/>
    <p:sldId id="333" r:id="rId4"/>
    <p:sldId id="335" r:id="rId5"/>
    <p:sldId id="336" r:id="rId6"/>
    <p:sldId id="271" r:id="rId7"/>
    <p:sldId id="272" r:id="rId8"/>
    <p:sldId id="277" r:id="rId9"/>
    <p:sldId id="278" r:id="rId10"/>
    <p:sldId id="289" r:id="rId11"/>
    <p:sldId id="299" r:id="rId12"/>
    <p:sldId id="300" r:id="rId13"/>
    <p:sldId id="341" r:id="rId14"/>
    <p:sldId id="342" r:id="rId15"/>
    <p:sldId id="323" r:id="rId16"/>
    <p:sldId id="260" r:id="rId17"/>
    <p:sldId id="262" r:id="rId18"/>
    <p:sldId id="264" r:id="rId19"/>
    <p:sldId id="266" r:id="rId20"/>
    <p:sldId id="267" r:id="rId21"/>
    <p:sldId id="256" r:id="rId22"/>
    <p:sldId id="268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8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8DCD487-5057-4293-865C-AFEA788282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C32CC9C-A1A0-43B4-987C-B9838E475C4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80273EED-60FA-4879-9C96-6B2B5B272198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AC2BADDB-2BB1-4237-B39A-EA5E61F0E3A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12AF76F8-483D-4B94-AA48-7B46267185A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35ABF4A5-80D4-4EF4-9EB8-E5E8623488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5C7C42BD-E879-46AC-84B6-048BDA54CC3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D441178-4450-4A59-ACA0-D120C15165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B1E084-1C30-497B-B3E9-7FB97CB3D8AA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3E09620D-4B7E-4861-BF6C-AC03DDF3CDD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F56A42CB-F5EA-4D5F-A16D-4BB658DB6D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90142" tIns="45070" rIns="90142" bIns="45070"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A513521-C00E-4E6D-8F48-C6AFE0490F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F08337-7F28-4AC3-8AF5-AC08D79CC8F5}" type="slidenum">
              <a:rPr lang="en-US" altLang="en-US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5DA49F3-8407-4C84-AFCB-C101DEC051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047A33-27C4-4F83-9D5B-4C3D8F6A03F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1B1254FE-763E-47AF-BB8D-FB2CB13703D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9D03C5-DED2-4D9D-BC79-CB40EDBB0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D69E43-B13C-49AA-BDA5-9E5EA6A537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D48170-FA73-400F-8496-18487E2BD1A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C548A361-9C04-4302-96D6-E108EC4908E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947F89B-E047-4F9D-92DD-9F82D1BAE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56DFCE-CBCC-4485-9B89-8E8B20DA04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D2214-F400-409B-9521-E9602875A7B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465E76D-7D3E-4C14-886E-E553547234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AAF7C96-FB1E-4CB2-8D5B-7E4348DBE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1F47650-1EE2-4499-BC58-D4FAE13BD7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268B9F-E1C5-4F72-8003-F0C15FA73081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C5E00C18-7837-454F-9E65-2E256535C78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D3B75C61-09C3-4163-8358-B3C7C3C0C4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2C6DA90-5ED5-4261-B658-77B2475B25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2C889-C377-4629-A451-74B6DC224850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3CB35DEA-18ED-411D-8BA5-01D7A0D6D1E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6E499AF-10AB-4FAE-A032-9ACFEE7C3A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8B66245-77EF-40B4-B8CB-A6D2B877D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FC5A5-0FF4-4EE1-92AC-1F39322EE37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4DEC75CB-96A9-432F-B864-7FF7F56FBE0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64F14270-C07C-4660-AE88-7AAD19CD9A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ver_choke">
            <a:extLst>
              <a:ext uri="{FF2B5EF4-FFF2-40B4-BE49-F238E27FC236}">
                <a16:creationId xmlns:a16="http://schemas.microsoft.com/office/drawing/2014/main" id="{CF03DC26-B49A-4FF7-AEF5-B622746F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52400"/>
            <a:ext cx="9296400" cy="731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F44B7FD0-77D6-4D9C-BE72-A443BB4B7FA9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folHlink"/>
                </a:solidFill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6C6F7100-2FCC-4FB8-AE74-13AB3E734058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3886200" y="2743200"/>
            <a:ext cx="4267200" cy="2133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Type in title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36C3FF5-B322-4FEA-8049-62D99CF223E9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33600" y="5029200"/>
            <a:ext cx="5943600" cy="381000"/>
          </a:xfrm>
        </p:spPr>
        <p:txBody>
          <a:bodyPr/>
          <a:lstStyle>
            <a:lvl1pPr marL="0" indent="0" algn="r">
              <a:buFont typeface="Monotype Sorts" pitchFamily="2" charset="2"/>
              <a:buNone/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F825-5417-4FCF-9D4E-1F860A68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9B02B-608E-4074-9FB8-1C2AE80E5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83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26BD2A-85A8-4A6A-8412-DCB274A68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30A0C-BC24-4F02-B32C-126537341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57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9177-D2DD-4806-AA31-195216A0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F54D-2ED7-4F76-A470-5CF1126B6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64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0F97-611E-4E2C-A778-1BB66184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29046-79D8-47F3-856A-5ED28ABB0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041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31FB-BC15-40EB-838C-CD650BC7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9F1C-EF41-470B-8D9E-54AC379B5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E9B03-1973-44E5-9161-A0D0CB17D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76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046C-D8C1-45D7-9226-734C1DC2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403E9-1A10-4385-AA59-0BDC4995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FD42A-6492-4056-BA0A-29B4281FB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98914-1C09-46A9-A2F1-1962DBADF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875B0-C44A-4DE7-BFC3-3B932FDD8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583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F8C8-4020-40A6-8A99-792F2E26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60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95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E19D-7F42-4D65-9B37-CA0207CFB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CAC4-A4C5-45AE-AC7B-EFB32260F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16550-052A-40DA-804D-EB5B69B59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63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4608-19F3-4FD7-BA77-375709B30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1BFA4E-9D60-45C8-89EC-724408B19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C3FA7-3A49-4120-A3BA-4B7F11F6B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19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CE5CAAD-CA8C-457E-B78F-BC76F3D8B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Subtitles</a:t>
            </a:r>
          </a:p>
          <a:p>
            <a:pPr lvl="1"/>
            <a:r>
              <a:rPr lang="en-US" altLang="en-US"/>
              <a:t>Large paragraph</a:t>
            </a:r>
          </a:p>
          <a:p>
            <a:pPr lvl="2"/>
            <a:r>
              <a:rPr lang="en-US" altLang="en-US"/>
              <a:t>Regular paragraph</a:t>
            </a:r>
          </a:p>
          <a:p>
            <a:pPr lvl="3"/>
            <a:r>
              <a:rPr lang="en-US" altLang="en-US"/>
              <a:t>Italic text</a:t>
            </a:r>
          </a:p>
          <a:p>
            <a:pPr lvl="4"/>
            <a:r>
              <a:rPr lang="en-US" altLang="en-US"/>
              <a:t>Small paragraph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302823CC-F8D7-46CB-8D26-1D476613F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61125"/>
            <a:ext cx="457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fld id="{837463B2-771D-4B01-A606-C62F0B67E736}" type="slidenum">
              <a:rPr lang="en-US" altLang="en-US" sz="1000">
                <a:solidFill>
                  <a:schemeClr val="bg2"/>
                </a:solidFill>
                <a:latin typeface="Tahoma" panose="020B0604030504040204" pitchFamily="34" charset="0"/>
              </a:rPr>
              <a:pPr>
                <a:spcBef>
                  <a:spcPct val="50000"/>
                </a:spcBef>
              </a:pPr>
              <a:t>‹#›</a:t>
            </a:fld>
            <a:endParaRPr lang="en-US" altLang="en-US"/>
          </a:p>
        </p:txBody>
      </p:sp>
      <p:pic>
        <p:nvPicPr>
          <p:cNvPr id="5124" name="Picture 4" descr="final_bottom">
            <a:extLst>
              <a:ext uri="{FF2B5EF4-FFF2-40B4-BE49-F238E27FC236}">
                <a16:creationId xmlns:a16="http://schemas.microsoft.com/office/drawing/2014/main" id="{4F19B8C9-9ABE-4432-94A9-D8352C7E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9138"/>
            <a:ext cx="914400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final_top">
            <a:extLst>
              <a:ext uri="{FF2B5EF4-FFF2-40B4-BE49-F238E27FC236}">
                <a16:creationId xmlns:a16="http://schemas.microsoft.com/office/drawing/2014/main" id="{356E2F8B-D0CC-4DFB-9149-777E74E09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Rectangle 6">
            <a:extLst>
              <a:ext uri="{FF2B5EF4-FFF2-40B4-BE49-F238E27FC236}">
                <a16:creationId xmlns:a16="http://schemas.microsoft.com/office/drawing/2014/main" id="{D48E5ED2-E8A0-4BA7-B8E1-C1C7E8C86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114800" y="304800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Example no 1-vertical</a:t>
            </a:r>
          </a:p>
        </p:txBody>
      </p:sp>
      <p:sp>
        <p:nvSpPr>
          <p:cNvPr id="5127" name="AutoShape 7">
            <a:extLst>
              <a:ext uri="{FF2B5EF4-FFF2-40B4-BE49-F238E27FC236}">
                <a16:creationId xmlns:a16="http://schemas.microsoft.com/office/drawing/2014/main" id="{9ADD81C4-952A-4013-8CF7-2F013EF5E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685800"/>
            <a:ext cx="228600" cy="228600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28" name="Picture 8" descr="logo_for ppt">
            <a:extLst>
              <a:ext uri="{FF2B5EF4-FFF2-40B4-BE49-F238E27FC236}">
                <a16:creationId xmlns:a16="http://schemas.microsoft.com/office/drawing/2014/main" id="{F68A59D6-433A-4B25-9164-9B73FEF70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24384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 Black" panose="020B0A04020102020204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 Black" panose="020B0A04020102020204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 Black" panose="020B0A04020102020204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 Black" panose="020B0A04020102020204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 Black" panose="020B0A04020102020204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 Black" panose="020B0A04020102020204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 Black" panose="020B0A04020102020204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Monotype Sorts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Monotype Sorts" pitchFamily="2" charset="2"/>
        <a:buChar char="q"/>
        <a:defRPr sz="2200" b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Monotype Sorts" pitchFamily="2" charset="2"/>
        <a:buChar char="q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q"/>
        <a:defRPr i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0000"/>
        <a:buFont typeface="Monotype Sorts" pitchFamily="2" charset="2"/>
        <a:buChar char="l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Data\desktop\Offline%20Modified%20PRESENTATIONS%20Folder\manual.avi" TargetMode="Externa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>
            <a:extLst>
              <a:ext uri="{FF2B5EF4-FFF2-40B4-BE49-F238E27FC236}">
                <a16:creationId xmlns:a16="http://schemas.microsoft.com/office/drawing/2014/main" id="{5EB5484A-ADB4-4FD9-A7CE-AF52B23110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Cage Choke Technology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AE04ED6F-5D41-41B4-8C01-ED6B97893C2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Velocity Management</a:t>
            </a:r>
            <a:br>
              <a:rPr lang="en-US" altLang="en-US"/>
            </a:br>
            <a:r>
              <a:rPr lang="en-US" altLang="en-US"/>
              <a:t>combined with Trim Material Matrix leads to Erosion Control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Group 2">
            <a:extLst>
              <a:ext uri="{FF2B5EF4-FFF2-40B4-BE49-F238E27FC236}">
                <a16:creationId xmlns:a16="http://schemas.microsoft.com/office/drawing/2014/main" id="{FD71A7B3-9ED4-4114-9D89-844D37C16162}"/>
              </a:ext>
            </a:extLst>
          </p:cNvPr>
          <p:cNvGrpSpPr>
            <a:grpSpLocks/>
          </p:cNvGrpSpPr>
          <p:nvPr/>
        </p:nvGrpSpPr>
        <p:grpSpPr bwMode="auto">
          <a:xfrm>
            <a:off x="2578100" y="2049463"/>
            <a:ext cx="2679700" cy="3733800"/>
            <a:chOff x="1544" y="1291"/>
            <a:chExt cx="1688" cy="2352"/>
          </a:xfrm>
        </p:grpSpPr>
        <p:sp>
          <p:nvSpPr>
            <p:cNvPr id="79875" name="Freeform 3">
              <a:extLst>
                <a:ext uri="{FF2B5EF4-FFF2-40B4-BE49-F238E27FC236}">
                  <a16:creationId xmlns:a16="http://schemas.microsoft.com/office/drawing/2014/main" id="{3BC025A3-055A-4703-8FD1-2ACBE354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2411"/>
              <a:ext cx="42" cy="40"/>
            </a:xfrm>
            <a:custGeom>
              <a:avLst/>
              <a:gdLst>
                <a:gd name="T0" fmla="*/ 54 w 84"/>
                <a:gd name="T1" fmla="*/ 0 h 80"/>
                <a:gd name="T2" fmla="*/ 0 w 84"/>
                <a:gd name="T3" fmla="*/ 79 h 80"/>
                <a:gd name="T4" fmla="*/ 84 w 84"/>
                <a:gd name="T5" fmla="*/ 80 h 80"/>
                <a:gd name="T6" fmla="*/ 54 w 8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0">
                  <a:moveTo>
                    <a:pt x="54" y="0"/>
                  </a:moveTo>
                  <a:lnTo>
                    <a:pt x="0" y="79"/>
                  </a:lnTo>
                  <a:lnTo>
                    <a:pt x="84" y="8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76" name="Freeform 4">
              <a:extLst>
                <a:ext uri="{FF2B5EF4-FFF2-40B4-BE49-F238E27FC236}">
                  <a16:creationId xmlns:a16="http://schemas.microsoft.com/office/drawing/2014/main" id="{AD7466B8-A0CE-4B42-83C9-F9B86E0F9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2411"/>
              <a:ext cx="42" cy="40"/>
            </a:xfrm>
            <a:custGeom>
              <a:avLst/>
              <a:gdLst>
                <a:gd name="T0" fmla="*/ 54 w 84"/>
                <a:gd name="T1" fmla="*/ 0 h 80"/>
                <a:gd name="T2" fmla="*/ 0 w 84"/>
                <a:gd name="T3" fmla="*/ 79 h 80"/>
                <a:gd name="T4" fmla="*/ 84 w 84"/>
                <a:gd name="T5" fmla="*/ 80 h 80"/>
                <a:gd name="T6" fmla="*/ 54 w 8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0">
                  <a:moveTo>
                    <a:pt x="54" y="0"/>
                  </a:moveTo>
                  <a:lnTo>
                    <a:pt x="0" y="79"/>
                  </a:lnTo>
                  <a:lnTo>
                    <a:pt x="84" y="80"/>
                  </a:lnTo>
                  <a:lnTo>
                    <a:pt x="54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77" name="Freeform 5">
              <a:extLst>
                <a:ext uri="{FF2B5EF4-FFF2-40B4-BE49-F238E27FC236}">
                  <a16:creationId xmlns:a16="http://schemas.microsoft.com/office/drawing/2014/main" id="{875CED8D-B21E-4D81-A6F0-A9722798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" y="2411"/>
              <a:ext cx="43" cy="40"/>
            </a:xfrm>
            <a:custGeom>
              <a:avLst/>
              <a:gdLst>
                <a:gd name="T0" fmla="*/ 30 w 84"/>
                <a:gd name="T1" fmla="*/ 0 h 80"/>
                <a:gd name="T2" fmla="*/ 0 w 84"/>
                <a:gd name="T3" fmla="*/ 80 h 80"/>
                <a:gd name="T4" fmla="*/ 84 w 84"/>
                <a:gd name="T5" fmla="*/ 79 h 80"/>
                <a:gd name="T6" fmla="*/ 30 w 8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0">
                  <a:moveTo>
                    <a:pt x="30" y="0"/>
                  </a:moveTo>
                  <a:lnTo>
                    <a:pt x="0" y="80"/>
                  </a:lnTo>
                  <a:lnTo>
                    <a:pt x="84" y="7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78" name="Freeform 6">
              <a:extLst>
                <a:ext uri="{FF2B5EF4-FFF2-40B4-BE49-F238E27FC236}">
                  <a16:creationId xmlns:a16="http://schemas.microsoft.com/office/drawing/2014/main" id="{8A8AA55C-232E-41E9-B974-D5B9521C8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" y="2411"/>
              <a:ext cx="43" cy="40"/>
            </a:xfrm>
            <a:custGeom>
              <a:avLst/>
              <a:gdLst>
                <a:gd name="T0" fmla="*/ 30 w 84"/>
                <a:gd name="T1" fmla="*/ 0 h 80"/>
                <a:gd name="T2" fmla="*/ 0 w 84"/>
                <a:gd name="T3" fmla="*/ 80 h 80"/>
                <a:gd name="T4" fmla="*/ 84 w 84"/>
                <a:gd name="T5" fmla="*/ 79 h 80"/>
                <a:gd name="T6" fmla="*/ 30 w 8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0">
                  <a:moveTo>
                    <a:pt x="30" y="0"/>
                  </a:moveTo>
                  <a:lnTo>
                    <a:pt x="0" y="80"/>
                  </a:lnTo>
                  <a:lnTo>
                    <a:pt x="84" y="79"/>
                  </a:lnTo>
                  <a:lnTo>
                    <a:pt x="3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79" name="Freeform 7">
              <a:extLst>
                <a:ext uri="{FF2B5EF4-FFF2-40B4-BE49-F238E27FC236}">
                  <a16:creationId xmlns:a16="http://schemas.microsoft.com/office/drawing/2014/main" id="{8BD8A57A-B6AE-49E8-ACBF-5609903E6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" y="2407"/>
              <a:ext cx="42" cy="43"/>
            </a:xfrm>
            <a:custGeom>
              <a:avLst/>
              <a:gdLst>
                <a:gd name="T0" fmla="*/ 0 w 85"/>
                <a:gd name="T1" fmla="*/ 0 h 87"/>
                <a:gd name="T2" fmla="*/ 31 w 85"/>
                <a:gd name="T3" fmla="*/ 87 h 87"/>
                <a:gd name="T4" fmla="*/ 85 w 85"/>
                <a:gd name="T5" fmla="*/ 8 h 87"/>
                <a:gd name="T6" fmla="*/ 0 w 85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7">
                  <a:moveTo>
                    <a:pt x="0" y="0"/>
                  </a:moveTo>
                  <a:lnTo>
                    <a:pt x="31" y="87"/>
                  </a:lnTo>
                  <a:lnTo>
                    <a:pt x="85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0" name="Freeform 8">
              <a:extLst>
                <a:ext uri="{FF2B5EF4-FFF2-40B4-BE49-F238E27FC236}">
                  <a16:creationId xmlns:a16="http://schemas.microsoft.com/office/drawing/2014/main" id="{2FF1AB53-2E0A-4229-B27B-723A2516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" y="2407"/>
              <a:ext cx="42" cy="43"/>
            </a:xfrm>
            <a:custGeom>
              <a:avLst/>
              <a:gdLst>
                <a:gd name="T0" fmla="*/ 0 w 85"/>
                <a:gd name="T1" fmla="*/ 0 h 87"/>
                <a:gd name="T2" fmla="*/ 31 w 85"/>
                <a:gd name="T3" fmla="*/ 87 h 87"/>
                <a:gd name="T4" fmla="*/ 85 w 85"/>
                <a:gd name="T5" fmla="*/ 8 h 87"/>
                <a:gd name="T6" fmla="*/ 0 w 85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7">
                  <a:moveTo>
                    <a:pt x="0" y="0"/>
                  </a:moveTo>
                  <a:lnTo>
                    <a:pt x="31" y="87"/>
                  </a:lnTo>
                  <a:lnTo>
                    <a:pt x="85" y="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1" name="Freeform 9">
              <a:extLst>
                <a:ext uri="{FF2B5EF4-FFF2-40B4-BE49-F238E27FC236}">
                  <a16:creationId xmlns:a16="http://schemas.microsoft.com/office/drawing/2014/main" id="{85DA97E0-86AA-4BC1-BFB1-28183DEDE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07"/>
              <a:ext cx="42" cy="43"/>
            </a:xfrm>
            <a:custGeom>
              <a:avLst/>
              <a:gdLst>
                <a:gd name="T0" fmla="*/ 85 w 85"/>
                <a:gd name="T1" fmla="*/ 0 h 87"/>
                <a:gd name="T2" fmla="*/ 0 w 85"/>
                <a:gd name="T3" fmla="*/ 8 h 87"/>
                <a:gd name="T4" fmla="*/ 54 w 85"/>
                <a:gd name="T5" fmla="*/ 87 h 87"/>
                <a:gd name="T6" fmla="*/ 85 w 85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7">
                  <a:moveTo>
                    <a:pt x="85" y="0"/>
                  </a:moveTo>
                  <a:lnTo>
                    <a:pt x="0" y="8"/>
                  </a:lnTo>
                  <a:lnTo>
                    <a:pt x="54" y="87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2" name="Freeform 10">
              <a:extLst>
                <a:ext uri="{FF2B5EF4-FFF2-40B4-BE49-F238E27FC236}">
                  <a16:creationId xmlns:a16="http://schemas.microsoft.com/office/drawing/2014/main" id="{137ADB37-E16B-4595-A161-933631C2E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07"/>
              <a:ext cx="42" cy="43"/>
            </a:xfrm>
            <a:custGeom>
              <a:avLst/>
              <a:gdLst>
                <a:gd name="T0" fmla="*/ 85 w 85"/>
                <a:gd name="T1" fmla="*/ 0 h 87"/>
                <a:gd name="T2" fmla="*/ 0 w 85"/>
                <a:gd name="T3" fmla="*/ 8 h 87"/>
                <a:gd name="T4" fmla="*/ 54 w 85"/>
                <a:gd name="T5" fmla="*/ 87 h 87"/>
                <a:gd name="T6" fmla="*/ 85 w 85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7">
                  <a:moveTo>
                    <a:pt x="85" y="0"/>
                  </a:moveTo>
                  <a:lnTo>
                    <a:pt x="0" y="8"/>
                  </a:lnTo>
                  <a:lnTo>
                    <a:pt x="54" y="87"/>
                  </a:lnTo>
                  <a:lnTo>
                    <a:pt x="8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3" name="Freeform 11">
              <a:extLst>
                <a:ext uri="{FF2B5EF4-FFF2-40B4-BE49-F238E27FC236}">
                  <a16:creationId xmlns:a16="http://schemas.microsoft.com/office/drawing/2014/main" id="{87904969-F1C3-426C-80E7-97F5FB199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" y="2369"/>
              <a:ext cx="42" cy="42"/>
            </a:xfrm>
            <a:custGeom>
              <a:avLst/>
              <a:gdLst>
                <a:gd name="T0" fmla="*/ 62 w 85"/>
                <a:gd name="T1" fmla="*/ 0 h 82"/>
                <a:gd name="T2" fmla="*/ 0 w 85"/>
                <a:gd name="T3" fmla="*/ 74 h 82"/>
                <a:gd name="T4" fmla="*/ 85 w 85"/>
                <a:gd name="T5" fmla="*/ 82 h 82"/>
                <a:gd name="T6" fmla="*/ 62 w 85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2">
                  <a:moveTo>
                    <a:pt x="62" y="0"/>
                  </a:moveTo>
                  <a:lnTo>
                    <a:pt x="0" y="74"/>
                  </a:lnTo>
                  <a:lnTo>
                    <a:pt x="85" y="8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4" name="Freeform 12">
              <a:extLst>
                <a:ext uri="{FF2B5EF4-FFF2-40B4-BE49-F238E27FC236}">
                  <a16:creationId xmlns:a16="http://schemas.microsoft.com/office/drawing/2014/main" id="{7822826E-2565-4218-B87E-01BBBC200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" y="2369"/>
              <a:ext cx="42" cy="42"/>
            </a:xfrm>
            <a:custGeom>
              <a:avLst/>
              <a:gdLst>
                <a:gd name="T0" fmla="*/ 62 w 85"/>
                <a:gd name="T1" fmla="*/ 0 h 82"/>
                <a:gd name="T2" fmla="*/ 0 w 85"/>
                <a:gd name="T3" fmla="*/ 74 h 82"/>
                <a:gd name="T4" fmla="*/ 85 w 85"/>
                <a:gd name="T5" fmla="*/ 82 h 82"/>
                <a:gd name="T6" fmla="*/ 62 w 85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2">
                  <a:moveTo>
                    <a:pt x="62" y="0"/>
                  </a:moveTo>
                  <a:lnTo>
                    <a:pt x="0" y="74"/>
                  </a:lnTo>
                  <a:lnTo>
                    <a:pt x="85" y="82"/>
                  </a:lnTo>
                  <a:lnTo>
                    <a:pt x="6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5" name="Freeform 13">
              <a:extLst>
                <a:ext uri="{FF2B5EF4-FFF2-40B4-BE49-F238E27FC236}">
                  <a16:creationId xmlns:a16="http://schemas.microsoft.com/office/drawing/2014/main" id="{66456D56-6D2B-43C6-974A-46B2A417F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369"/>
              <a:ext cx="42" cy="42"/>
            </a:xfrm>
            <a:custGeom>
              <a:avLst/>
              <a:gdLst>
                <a:gd name="T0" fmla="*/ 23 w 85"/>
                <a:gd name="T1" fmla="*/ 0 h 82"/>
                <a:gd name="T2" fmla="*/ 0 w 85"/>
                <a:gd name="T3" fmla="*/ 82 h 82"/>
                <a:gd name="T4" fmla="*/ 85 w 85"/>
                <a:gd name="T5" fmla="*/ 74 h 82"/>
                <a:gd name="T6" fmla="*/ 23 w 85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2">
                  <a:moveTo>
                    <a:pt x="23" y="0"/>
                  </a:moveTo>
                  <a:lnTo>
                    <a:pt x="0" y="82"/>
                  </a:lnTo>
                  <a:lnTo>
                    <a:pt x="85" y="7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6" name="Freeform 14">
              <a:extLst>
                <a:ext uri="{FF2B5EF4-FFF2-40B4-BE49-F238E27FC236}">
                  <a16:creationId xmlns:a16="http://schemas.microsoft.com/office/drawing/2014/main" id="{8CC3FB1A-A855-4067-AFC1-BB4BEED1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369"/>
              <a:ext cx="42" cy="42"/>
            </a:xfrm>
            <a:custGeom>
              <a:avLst/>
              <a:gdLst>
                <a:gd name="T0" fmla="*/ 23 w 85"/>
                <a:gd name="T1" fmla="*/ 0 h 82"/>
                <a:gd name="T2" fmla="*/ 0 w 85"/>
                <a:gd name="T3" fmla="*/ 82 h 82"/>
                <a:gd name="T4" fmla="*/ 85 w 85"/>
                <a:gd name="T5" fmla="*/ 74 h 82"/>
                <a:gd name="T6" fmla="*/ 23 w 85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2">
                  <a:moveTo>
                    <a:pt x="23" y="0"/>
                  </a:moveTo>
                  <a:lnTo>
                    <a:pt x="0" y="82"/>
                  </a:lnTo>
                  <a:lnTo>
                    <a:pt x="85" y="74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7" name="Freeform 15">
              <a:extLst>
                <a:ext uri="{FF2B5EF4-FFF2-40B4-BE49-F238E27FC236}">
                  <a16:creationId xmlns:a16="http://schemas.microsoft.com/office/drawing/2014/main" id="{4A448F53-FC86-4475-81BA-E43175071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362"/>
              <a:ext cx="41" cy="45"/>
            </a:xfrm>
            <a:custGeom>
              <a:avLst/>
              <a:gdLst>
                <a:gd name="T0" fmla="*/ 0 w 83"/>
                <a:gd name="T1" fmla="*/ 0 h 89"/>
                <a:gd name="T2" fmla="*/ 21 w 83"/>
                <a:gd name="T3" fmla="*/ 89 h 89"/>
                <a:gd name="T4" fmla="*/ 83 w 83"/>
                <a:gd name="T5" fmla="*/ 17 h 89"/>
                <a:gd name="T6" fmla="*/ 0 w 83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0" y="0"/>
                  </a:moveTo>
                  <a:lnTo>
                    <a:pt x="21" y="89"/>
                  </a:lnTo>
                  <a:lnTo>
                    <a:pt x="8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8" name="Freeform 16">
              <a:extLst>
                <a:ext uri="{FF2B5EF4-FFF2-40B4-BE49-F238E27FC236}">
                  <a16:creationId xmlns:a16="http://schemas.microsoft.com/office/drawing/2014/main" id="{71174C18-7934-457C-9FFE-FFA9D9A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362"/>
              <a:ext cx="41" cy="45"/>
            </a:xfrm>
            <a:custGeom>
              <a:avLst/>
              <a:gdLst>
                <a:gd name="T0" fmla="*/ 0 w 83"/>
                <a:gd name="T1" fmla="*/ 0 h 89"/>
                <a:gd name="T2" fmla="*/ 21 w 83"/>
                <a:gd name="T3" fmla="*/ 89 h 89"/>
                <a:gd name="T4" fmla="*/ 83 w 83"/>
                <a:gd name="T5" fmla="*/ 17 h 89"/>
                <a:gd name="T6" fmla="*/ 0 w 83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0" y="0"/>
                  </a:moveTo>
                  <a:lnTo>
                    <a:pt x="21" y="89"/>
                  </a:lnTo>
                  <a:lnTo>
                    <a:pt x="83" y="1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89" name="Freeform 17">
              <a:extLst>
                <a:ext uri="{FF2B5EF4-FFF2-40B4-BE49-F238E27FC236}">
                  <a16:creationId xmlns:a16="http://schemas.microsoft.com/office/drawing/2014/main" id="{9E10BC08-F45A-409E-93CE-6B4031083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2362"/>
              <a:ext cx="42" cy="45"/>
            </a:xfrm>
            <a:custGeom>
              <a:avLst/>
              <a:gdLst>
                <a:gd name="T0" fmla="*/ 85 w 85"/>
                <a:gd name="T1" fmla="*/ 0 h 89"/>
                <a:gd name="T2" fmla="*/ 0 w 85"/>
                <a:gd name="T3" fmla="*/ 17 h 89"/>
                <a:gd name="T4" fmla="*/ 62 w 85"/>
                <a:gd name="T5" fmla="*/ 89 h 89"/>
                <a:gd name="T6" fmla="*/ 85 w 85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9">
                  <a:moveTo>
                    <a:pt x="85" y="0"/>
                  </a:moveTo>
                  <a:lnTo>
                    <a:pt x="0" y="17"/>
                  </a:lnTo>
                  <a:lnTo>
                    <a:pt x="62" y="8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0" name="Freeform 18">
              <a:extLst>
                <a:ext uri="{FF2B5EF4-FFF2-40B4-BE49-F238E27FC236}">
                  <a16:creationId xmlns:a16="http://schemas.microsoft.com/office/drawing/2014/main" id="{34E3F302-2AAD-457F-A2F6-0EF86CFC3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2362"/>
              <a:ext cx="42" cy="45"/>
            </a:xfrm>
            <a:custGeom>
              <a:avLst/>
              <a:gdLst>
                <a:gd name="T0" fmla="*/ 85 w 85"/>
                <a:gd name="T1" fmla="*/ 0 h 89"/>
                <a:gd name="T2" fmla="*/ 0 w 85"/>
                <a:gd name="T3" fmla="*/ 17 h 89"/>
                <a:gd name="T4" fmla="*/ 62 w 85"/>
                <a:gd name="T5" fmla="*/ 89 h 89"/>
                <a:gd name="T6" fmla="*/ 85 w 85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9">
                  <a:moveTo>
                    <a:pt x="85" y="0"/>
                  </a:moveTo>
                  <a:lnTo>
                    <a:pt x="0" y="17"/>
                  </a:lnTo>
                  <a:lnTo>
                    <a:pt x="62" y="89"/>
                  </a:lnTo>
                  <a:lnTo>
                    <a:pt x="8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1" name="Freeform 19">
              <a:extLst>
                <a:ext uri="{FF2B5EF4-FFF2-40B4-BE49-F238E27FC236}">
                  <a16:creationId xmlns:a16="http://schemas.microsoft.com/office/drawing/2014/main" id="{2A4D411F-BD43-4628-9947-0F8C51A0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328"/>
              <a:ext cx="41" cy="41"/>
            </a:xfrm>
            <a:custGeom>
              <a:avLst/>
              <a:gdLst>
                <a:gd name="T0" fmla="*/ 65 w 83"/>
                <a:gd name="T1" fmla="*/ 0 h 82"/>
                <a:gd name="T2" fmla="*/ 0 w 83"/>
                <a:gd name="T3" fmla="*/ 67 h 82"/>
                <a:gd name="T4" fmla="*/ 83 w 83"/>
                <a:gd name="T5" fmla="*/ 82 h 82"/>
                <a:gd name="T6" fmla="*/ 65 w 83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2">
                  <a:moveTo>
                    <a:pt x="65" y="0"/>
                  </a:moveTo>
                  <a:lnTo>
                    <a:pt x="0" y="67"/>
                  </a:lnTo>
                  <a:lnTo>
                    <a:pt x="83" y="8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2" name="Freeform 20">
              <a:extLst>
                <a:ext uri="{FF2B5EF4-FFF2-40B4-BE49-F238E27FC236}">
                  <a16:creationId xmlns:a16="http://schemas.microsoft.com/office/drawing/2014/main" id="{558BF22E-D9CB-4BB9-81FD-535510AAA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328"/>
              <a:ext cx="41" cy="41"/>
            </a:xfrm>
            <a:custGeom>
              <a:avLst/>
              <a:gdLst>
                <a:gd name="T0" fmla="*/ 65 w 83"/>
                <a:gd name="T1" fmla="*/ 0 h 82"/>
                <a:gd name="T2" fmla="*/ 0 w 83"/>
                <a:gd name="T3" fmla="*/ 67 h 82"/>
                <a:gd name="T4" fmla="*/ 83 w 83"/>
                <a:gd name="T5" fmla="*/ 82 h 82"/>
                <a:gd name="T6" fmla="*/ 65 w 83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2">
                  <a:moveTo>
                    <a:pt x="65" y="0"/>
                  </a:moveTo>
                  <a:lnTo>
                    <a:pt x="0" y="67"/>
                  </a:lnTo>
                  <a:lnTo>
                    <a:pt x="83" y="82"/>
                  </a:lnTo>
                  <a:lnTo>
                    <a:pt x="6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3" name="Freeform 21">
              <a:extLst>
                <a:ext uri="{FF2B5EF4-FFF2-40B4-BE49-F238E27FC236}">
                  <a16:creationId xmlns:a16="http://schemas.microsoft.com/office/drawing/2014/main" id="{F0871478-899D-4531-925D-9B00CFEDD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2328"/>
              <a:ext cx="42" cy="41"/>
            </a:xfrm>
            <a:custGeom>
              <a:avLst/>
              <a:gdLst>
                <a:gd name="T0" fmla="*/ 18 w 85"/>
                <a:gd name="T1" fmla="*/ 0 h 82"/>
                <a:gd name="T2" fmla="*/ 0 w 85"/>
                <a:gd name="T3" fmla="*/ 82 h 82"/>
                <a:gd name="T4" fmla="*/ 85 w 85"/>
                <a:gd name="T5" fmla="*/ 67 h 82"/>
                <a:gd name="T6" fmla="*/ 18 w 85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2">
                  <a:moveTo>
                    <a:pt x="18" y="0"/>
                  </a:moveTo>
                  <a:lnTo>
                    <a:pt x="0" y="82"/>
                  </a:lnTo>
                  <a:lnTo>
                    <a:pt x="85" y="6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4" name="Freeform 22">
              <a:extLst>
                <a:ext uri="{FF2B5EF4-FFF2-40B4-BE49-F238E27FC236}">
                  <a16:creationId xmlns:a16="http://schemas.microsoft.com/office/drawing/2014/main" id="{9997ABCE-7D22-4D0C-8AFA-A0CCED73C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2328"/>
              <a:ext cx="42" cy="41"/>
            </a:xfrm>
            <a:custGeom>
              <a:avLst/>
              <a:gdLst>
                <a:gd name="T0" fmla="*/ 18 w 85"/>
                <a:gd name="T1" fmla="*/ 0 h 82"/>
                <a:gd name="T2" fmla="*/ 0 w 85"/>
                <a:gd name="T3" fmla="*/ 82 h 82"/>
                <a:gd name="T4" fmla="*/ 85 w 85"/>
                <a:gd name="T5" fmla="*/ 67 h 82"/>
                <a:gd name="T6" fmla="*/ 18 w 85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2">
                  <a:moveTo>
                    <a:pt x="18" y="0"/>
                  </a:moveTo>
                  <a:lnTo>
                    <a:pt x="0" y="82"/>
                  </a:lnTo>
                  <a:lnTo>
                    <a:pt x="85" y="67"/>
                  </a:lnTo>
                  <a:lnTo>
                    <a:pt x="1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5" name="Freeform 23">
              <a:extLst>
                <a:ext uri="{FF2B5EF4-FFF2-40B4-BE49-F238E27FC236}">
                  <a16:creationId xmlns:a16="http://schemas.microsoft.com/office/drawing/2014/main" id="{65ED669D-2F9D-4748-B13F-4E8A96D00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2317"/>
              <a:ext cx="40" cy="45"/>
            </a:xfrm>
            <a:custGeom>
              <a:avLst/>
              <a:gdLst>
                <a:gd name="T0" fmla="*/ 0 w 80"/>
                <a:gd name="T1" fmla="*/ 0 h 90"/>
                <a:gd name="T2" fmla="*/ 15 w 80"/>
                <a:gd name="T3" fmla="*/ 90 h 90"/>
                <a:gd name="T4" fmla="*/ 80 w 80"/>
                <a:gd name="T5" fmla="*/ 23 h 90"/>
                <a:gd name="T6" fmla="*/ 0 w 8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90">
                  <a:moveTo>
                    <a:pt x="0" y="0"/>
                  </a:moveTo>
                  <a:lnTo>
                    <a:pt x="15" y="90"/>
                  </a:lnTo>
                  <a:lnTo>
                    <a:pt x="8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6" name="Freeform 24">
              <a:extLst>
                <a:ext uri="{FF2B5EF4-FFF2-40B4-BE49-F238E27FC236}">
                  <a16:creationId xmlns:a16="http://schemas.microsoft.com/office/drawing/2014/main" id="{57578124-91D0-4DD5-9E80-FA381EFCA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2317"/>
              <a:ext cx="40" cy="45"/>
            </a:xfrm>
            <a:custGeom>
              <a:avLst/>
              <a:gdLst>
                <a:gd name="T0" fmla="*/ 0 w 80"/>
                <a:gd name="T1" fmla="*/ 0 h 90"/>
                <a:gd name="T2" fmla="*/ 15 w 80"/>
                <a:gd name="T3" fmla="*/ 90 h 90"/>
                <a:gd name="T4" fmla="*/ 80 w 80"/>
                <a:gd name="T5" fmla="*/ 23 h 90"/>
                <a:gd name="T6" fmla="*/ 0 w 8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90">
                  <a:moveTo>
                    <a:pt x="0" y="0"/>
                  </a:moveTo>
                  <a:lnTo>
                    <a:pt x="15" y="90"/>
                  </a:lnTo>
                  <a:lnTo>
                    <a:pt x="80" y="2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7" name="Freeform 25">
              <a:extLst>
                <a:ext uri="{FF2B5EF4-FFF2-40B4-BE49-F238E27FC236}">
                  <a16:creationId xmlns:a16="http://schemas.microsoft.com/office/drawing/2014/main" id="{48806EE3-0666-4697-8324-8EBBD7B8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317"/>
              <a:ext cx="41" cy="45"/>
            </a:xfrm>
            <a:custGeom>
              <a:avLst/>
              <a:gdLst>
                <a:gd name="T0" fmla="*/ 82 w 82"/>
                <a:gd name="T1" fmla="*/ 0 h 90"/>
                <a:gd name="T2" fmla="*/ 0 w 82"/>
                <a:gd name="T3" fmla="*/ 23 h 90"/>
                <a:gd name="T4" fmla="*/ 67 w 82"/>
                <a:gd name="T5" fmla="*/ 90 h 90"/>
                <a:gd name="T6" fmla="*/ 82 w 82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0">
                  <a:moveTo>
                    <a:pt x="82" y="0"/>
                  </a:moveTo>
                  <a:lnTo>
                    <a:pt x="0" y="23"/>
                  </a:lnTo>
                  <a:lnTo>
                    <a:pt x="67" y="9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8" name="Freeform 26">
              <a:extLst>
                <a:ext uri="{FF2B5EF4-FFF2-40B4-BE49-F238E27FC236}">
                  <a16:creationId xmlns:a16="http://schemas.microsoft.com/office/drawing/2014/main" id="{B0850945-10A3-47C4-A69F-0668FE28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317"/>
              <a:ext cx="41" cy="45"/>
            </a:xfrm>
            <a:custGeom>
              <a:avLst/>
              <a:gdLst>
                <a:gd name="T0" fmla="*/ 82 w 82"/>
                <a:gd name="T1" fmla="*/ 0 h 90"/>
                <a:gd name="T2" fmla="*/ 0 w 82"/>
                <a:gd name="T3" fmla="*/ 23 h 90"/>
                <a:gd name="T4" fmla="*/ 67 w 82"/>
                <a:gd name="T5" fmla="*/ 90 h 90"/>
                <a:gd name="T6" fmla="*/ 82 w 82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90">
                  <a:moveTo>
                    <a:pt x="82" y="0"/>
                  </a:moveTo>
                  <a:lnTo>
                    <a:pt x="0" y="23"/>
                  </a:lnTo>
                  <a:lnTo>
                    <a:pt x="67" y="90"/>
                  </a:lnTo>
                  <a:lnTo>
                    <a:pt x="8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9" name="Freeform 27">
              <a:extLst>
                <a:ext uri="{FF2B5EF4-FFF2-40B4-BE49-F238E27FC236}">
                  <a16:creationId xmlns:a16="http://schemas.microsoft.com/office/drawing/2014/main" id="{A7887143-EDA5-4513-B585-F3A2BEA40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2286"/>
              <a:ext cx="40" cy="42"/>
            </a:xfrm>
            <a:custGeom>
              <a:avLst/>
              <a:gdLst>
                <a:gd name="T0" fmla="*/ 71 w 80"/>
                <a:gd name="T1" fmla="*/ 0 h 85"/>
                <a:gd name="T2" fmla="*/ 0 w 80"/>
                <a:gd name="T3" fmla="*/ 60 h 85"/>
                <a:gd name="T4" fmla="*/ 80 w 80"/>
                <a:gd name="T5" fmla="*/ 85 h 85"/>
                <a:gd name="T6" fmla="*/ 71 w 80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5">
                  <a:moveTo>
                    <a:pt x="71" y="0"/>
                  </a:moveTo>
                  <a:lnTo>
                    <a:pt x="0" y="60"/>
                  </a:lnTo>
                  <a:lnTo>
                    <a:pt x="80" y="8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0" name="Freeform 28">
              <a:extLst>
                <a:ext uri="{FF2B5EF4-FFF2-40B4-BE49-F238E27FC236}">
                  <a16:creationId xmlns:a16="http://schemas.microsoft.com/office/drawing/2014/main" id="{E91D74BE-B048-48B1-8203-4261968B9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2286"/>
              <a:ext cx="40" cy="42"/>
            </a:xfrm>
            <a:custGeom>
              <a:avLst/>
              <a:gdLst>
                <a:gd name="T0" fmla="*/ 71 w 80"/>
                <a:gd name="T1" fmla="*/ 0 h 85"/>
                <a:gd name="T2" fmla="*/ 0 w 80"/>
                <a:gd name="T3" fmla="*/ 60 h 85"/>
                <a:gd name="T4" fmla="*/ 80 w 80"/>
                <a:gd name="T5" fmla="*/ 85 h 85"/>
                <a:gd name="T6" fmla="*/ 71 w 80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5">
                  <a:moveTo>
                    <a:pt x="71" y="0"/>
                  </a:moveTo>
                  <a:lnTo>
                    <a:pt x="0" y="60"/>
                  </a:lnTo>
                  <a:lnTo>
                    <a:pt x="80" y="85"/>
                  </a:lnTo>
                  <a:lnTo>
                    <a:pt x="71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1" name="Freeform 29">
              <a:extLst>
                <a:ext uri="{FF2B5EF4-FFF2-40B4-BE49-F238E27FC236}">
                  <a16:creationId xmlns:a16="http://schemas.microsoft.com/office/drawing/2014/main" id="{5B7690DB-D6DE-4373-B8B8-D16FACA04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286"/>
              <a:ext cx="41" cy="42"/>
            </a:xfrm>
            <a:custGeom>
              <a:avLst/>
              <a:gdLst>
                <a:gd name="T0" fmla="*/ 9 w 82"/>
                <a:gd name="T1" fmla="*/ 0 h 85"/>
                <a:gd name="T2" fmla="*/ 0 w 82"/>
                <a:gd name="T3" fmla="*/ 85 h 85"/>
                <a:gd name="T4" fmla="*/ 82 w 82"/>
                <a:gd name="T5" fmla="*/ 60 h 85"/>
                <a:gd name="T6" fmla="*/ 9 w 82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85">
                  <a:moveTo>
                    <a:pt x="9" y="0"/>
                  </a:moveTo>
                  <a:lnTo>
                    <a:pt x="0" y="85"/>
                  </a:lnTo>
                  <a:lnTo>
                    <a:pt x="82" y="6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2" name="Freeform 30">
              <a:extLst>
                <a:ext uri="{FF2B5EF4-FFF2-40B4-BE49-F238E27FC236}">
                  <a16:creationId xmlns:a16="http://schemas.microsoft.com/office/drawing/2014/main" id="{BE606964-DA2B-486E-A54E-CD78382F8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286"/>
              <a:ext cx="41" cy="42"/>
            </a:xfrm>
            <a:custGeom>
              <a:avLst/>
              <a:gdLst>
                <a:gd name="T0" fmla="*/ 9 w 82"/>
                <a:gd name="T1" fmla="*/ 0 h 85"/>
                <a:gd name="T2" fmla="*/ 0 w 82"/>
                <a:gd name="T3" fmla="*/ 85 h 85"/>
                <a:gd name="T4" fmla="*/ 82 w 82"/>
                <a:gd name="T5" fmla="*/ 60 h 85"/>
                <a:gd name="T6" fmla="*/ 9 w 82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85">
                  <a:moveTo>
                    <a:pt x="9" y="0"/>
                  </a:moveTo>
                  <a:lnTo>
                    <a:pt x="0" y="85"/>
                  </a:lnTo>
                  <a:lnTo>
                    <a:pt x="82" y="6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3" name="Freeform 31">
              <a:extLst>
                <a:ext uri="{FF2B5EF4-FFF2-40B4-BE49-F238E27FC236}">
                  <a16:creationId xmlns:a16="http://schemas.microsoft.com/office/drawing/2014/main" id="{0C7704AF-545E-4DCB-9AA0-5534ADE96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271"/>
              <a:ext cx="39" cy="46"/>
            </a:xfrm>
            <a:custGeom>
              <a:avLst/>
              <a:gdLst>
                <a:gd name="T0" fmla="*/ 0 w 79"/>
                <a:gd name="T1" fmla="*/ 0 h 92"/>
                <a:gd name="T2" fmla="*/ 8 w 79"/>
                <a:gd name="T3" fmla="*/ 92 h 92"/>
                <a:gd name="T4" fmla="*/ 79 w 79"/>
                <a:gd name="T5" fmla="*/ 30 h 92"/>
                <a:gd name="T6" fmla="*/ 0 w 79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2">
                  <a:moveTo>
                    <a:pt x="0" y="0"/>
                  </a:moveTo>
                  <a:lnTo>
                    <a:pt x="8" y="92"/>
                  </a:lnTo>
                  <a:lnTo>
                    <a:pt x="79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4" name="Freeform 32">
              <a:extLst>
                <a:ext uri="{FF2B5EF4-FFF2-40B4-BE49-F238E27FC236}">
                  <a16:creationId xmlns:a16="http://schemas.microsoft.com/office/drawing/2014/main" id="{2AC7C518-5167-4725-BD8F-07BC06AB9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271"/>
              <a:ext cx="39" cy="46"/>
            </a:xfrm>
            <a:custGeom>
              <a:avLst/>
              <a:gdLst>
                <a:gd name="T0" fmla="*/ 0 w 79"/>
                <a:gd name="T1" fmla="*/ 0 h 92"/>
                <a:gd name="T2" fmla="*/ 8 w 79"/>
                <a:gd name="T3" fmla="*/ 92 h 92"/>
                <a:gd name="T4" fmla="*/ 79 w 79"/>
                <a:gd name="T5" fmla="*/ 30 h 92"/>
                <a:gd name="T6" fmla="*/ 0 w 79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2">
                  <a:moveTo>
                    <a:pt x="0" y="0"/>
                  </a:moveTo>
                  <a:lnTo>
                    <a:pt x="8" y="92"/>
                  </a:lnTo>
                  <a:lnTo>
                    <a:pt x="79" y="3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5" name="Freeform 33">
              <a:extLst>
                <a:ext uri="{FF2B5EF4-FFF2-40B4-BE49-F238E27FC236}">
                  <a16:creationId xmlns:a16="http://schemas.microsoft.com/office/drawing/2014/main" id="{86A0E1C5-8967-4017-98C6-8049F7213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" y="2271"/>
              <a:ext cx="39" cy="46"/>
            </a:xfrm>
            <a:custGeom>
              <a:avLst/>
              <a:gdLst>
                <a:gd name="T0" fmla="*/ 79 w 79"/>
                <a:gd name="T1" fmla="*/ 0 h 92"/>
                <a:gd name="T2" fmla="*/ 0 w 79"/>
                <a:gd name="T3" fmla="*/ 30 h 92"/>
                <a:gd name="T4" fmla="*/ 73 w 79"/>
                <a:gd name="T5" fmla="*/ 92 h 92"/>
                <a:gd name="T6" fmla="*/ 79 w 79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2">
                  <a:moveTo>
                    <a:pt x="79" y="0"/>
                  </a:moveTo>
                  <a:lnTo>
                    <a:pt x="0" y="30"/>
                  </a:lnTo>
                  <a:lnTo>
                    <a:pt x="73" y="9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6" name="Freeform 34">
              <a:extLst>
                <a:ext uri="{FF2B5EF4-FFF2-40B4-BE49-F238E27FC236}">
                  <a16:creationId xmlns:a16="http://schemas.microsoft.com/office/drawing/2014/main" id="{D1E8A56A-B7FA-4900-A290-B6758A423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" y="2271"/>
              <a:ext cx="39" cy="46"/>
            </a:xfrm>
            <a:custGeom>
              <a:avLst/>
              <a:gdLst>
                <a:gd name="T0" fmla="*/ 79 w 79"/>
                <a:gd name="T1" fmla="*/ 0 h 92"/>
                <a:gd name="T2" fmla="*/ 0 w 79"/>
                <a:gd name="T3" fmla="*/ 30 h 92"/>
                <a:gd name="T4" fmla="*/ 73 w 79"/>
                <a:gd name="T5" fmla="*/ 92 h 92"/>
                <a:gd name="T6" fmla="*/ 79 w 79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2">
                  <a:moveTo>
                    <a:pt x="79" y="0"/>
                  </a:moveTo>
                  <a:lnTo>
                    <a:pt x="0" y="30"/>
                  </a:lnTo>
                  <a:lnTo>
                    <a:pt x="73" y="92"/>
                  </a:lnTo>
                  <a:lnTo>
                    <a:pt x="79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7" name="Freeform 35">
              <a:extLst>
                <a:ext uri="{FF2B5EF4-FFF2-40B4-BE49-F238E27FC236}">
                  <a16:creationId xmlns:a16="http://schemas.microsoft.com/office/drawing/2014/main" id="{2B37A1E9-36DF-4217-AF51-FCA24E8F9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243"/>
              <a:ext cx="39" cy="43"/>
            </a:xfrm>
            <a:custGeom>
              <a:avLst/>
              <a:gdLst>
                <a:gd name="T0" fmla="*/ 77 w 79"/>
                <a:gd name="T1" fmla="*/ 0 h 86"/>
                <a:gd name="T2" fmla="*/ 0 w 79"/>
                <a:gd name="T3" fmla="*/ 56 h 86"/>
                <a:gd name="T4" fmla="*/ 79 w 79"/>
                <a:gd name="T5" fmla="*/ 86 h 86"/>
                <a:gd name="T6" fmla="*/ 77 w 79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86">
                  <a:moveTo>
                    <a:pt x="77" y="0"/>
                  </a:moveTo>
                  <a:lnTo>
                    <a:pt x="0" y="56"/>
                  </a:lnTo>
                  <a:lnTo>
                    <a:pt x="79" y="8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Freeform 36">
              <a:extLst>
                <a:ext uri="{FF2B5EF4-FFF2-40B4-BE49-F238E27FC236}">
                  <a16:creationId xmlns:a16="http://schemas.microsoft.com/office/drawing/2014/main" id="{1887B76B-75DE-4911-9E6D-B75F8C145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243"/>
              <a:ext cx="39" cy="43"/>
            </a:xfrm>
            <a:custGeom>
              <a:avLst/>
              <a:gdLst>
                <a:gd name="T0" fmla="*/ 77 w 79"/>
                <a:gd name="T1" fmla="*/ 0 h 86"/>
                <a:gd name="T2" fmla="*/ 0 w 79"/>
                <a:gd name="T3" fmla="*/ 56 h 86"/>
                <a:gd name="T4" fmla="*/ 79 w 79"/>
                <a:gd name="T5" fmla="*/ 86 h 86"/>
                <a:gd name="T6" fmla="*/ 77 w 79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86">
                  <a:moveTo>
                    <a:pt x="77" y="0"/>
                  </a:moveTo>
                  <a:lnTo>
                    <a:pt x="0" y="56"/>
                  </a:lnTo>
                  <a:lnTo>
                    <a:pt x="79" y="86"/>
                  </a:lnTo>
                  <a:lnTo>
                    <a:pt x="77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Freeform 37">
              <a:extLst>
                <a:ext uri="{FF2B5EF4-FFF2-40B4-BE49-F238E27FC236}">
                  <a16:creationId xmlns:a16="http://schemas.microsoft.com/office/drawing/2014/main" id="{00D9B5C1-463D-4EAA-9397-8C1186A4A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" y="2243"/>
              <a:ext cx="39" cy="43"/>
            </a:xfrm>
            <a:custGeom>
              <a:avLst/>
              <a:gdLst>
                <a:gd name="T0" fmla="*/ 4 w 79"/>
                <a:gd name="T1" fmla="*/ 0 h 86"/>
                <a:gd name="T2" fmla="*/ 0 w 79"/>
                <a:gd name="T3" fmla="*/ 86 h 86"/>
                <a:gd name="T4" fmla="*/ 79 w 79"/>
                <a:gd name="T5" fmla="*/ 56 h 86"/>
                <a:gd name="T6" fmla="*/ 4 w 79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86">
                  <a:moveTo>
                    <a:pt x="4" y="0"/>
                  </a:moveTo>
                  <a:lnTo>
                    <a:pt x="0" y="86"/>
                  </a:lnTo>
                  <a:lnTo>
                    <a:pt x="79" y="5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Freeform 38">
              <a:extLst>
                <a:ext uri="{FF2B5EF4-FFF2-40B4-BE49-F238E27FC236}">
                  <a16:creationId xmlns:a16="http://schemas.microsoft.com/office/drawing/2014/main" id="{CB1EB2BF-E5B7-474E-971F-752F2E98A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" y="2243"/>
              <a:ext cx="39" cy="43"/>
            </a:xfrm>
            <a:custGeom>
              <a:avLst/>
              <a:gdLst>
                <a:gd name="T0" fmla="*/ 4 w 79"/>
                <a:gd name="T1" fmla="*/ 0 h 86"/>
                <a:gd name="T2" fmla="*/ 0 w 79"/>
                <a:gd name="T3" fmla="*/ 86 h 86"/>
                <a:gd name="T4" fmla="*/ 79 w 79"/>
                <a:gd name="T5" fmla="*/ 56 h 86"/>
                <a:gd name="T6" fmla="*/ 4 w 79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86">
                  <a:moveTo>
                    <a:pt x="4" y="0"/>
                  </a:moveTo>
                  <a:lnTo>
                    <a:pt x="0" y="86"/>
                  </a:lnTo>
                  <a:lnTo>
                    <a:pt x="79" y="56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Freeform 39">
              <a:extLst>
                <a:ext uri="{FF2B5EF4-FFF2-40B4-BE49-F238E27FC236}">
                  <a16:creationId xmlns:a16="http://schemas.microsoft.com/office/drawing/2014/main" id="{E2D762C3-EB25-40C2-AFE8-02B6ABEF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225"/>
              <a:ext cx="38" cy="46"/>
            </a:xfrm>
            <a:custGeom>
              <a:avLst/>
              <a:gdLst>
                <a:gd name="T0" fmla="*/ 0 w 77"/>
                <a:gd name="T1" fmla="*/ 0 h 92"/>
                <a:gd name="T2" fmla="*/ 0 w 77"/>
                <a:gd name="T3" fmla="*/ 92 h 92"/>
                <a:gd name="T4" fmla="*/ 77 w 77"/>
                <a:gd name="T5" fmla="*/ 36 h 92"/>
                <a:gd name="T6" fmla="*/ 0 w 7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92">
                  <a:moveTo>
                    <a:pt x="0" y="0"/>
                  </a:moveTo>
                  <a:lnTo>
                    <a:pt x="0" y="92"/>
                  </a:lnTo>
                  <a:lnTo>
                    <a:pt x="77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Freeform 40">
              <a:extLst>
                <a:ext uri="{FF2B5EF4-FFF2-40B4-BE49-F238E27FC236}">
                  <a16:creationId xmlns:a16="http://schemas.microsoft.com/office/drawing/2014/main" id="{79CB7F7F-89F5-492A-8C47-EDFD7520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225"/>
              <a:ext cx="38" cy="46"/>
            </a:xfrm>
            <a:custGeom>
              <a:avLst/>
              <a:gdLst>
                <a:gd name="T0" fmla="*/ 0 w 77"/>
                <a:gd name="T1" fmla="*/ 0 h 92"/>
                <a:gd name="T2" fmla="*/ 0 w 77"/>
                <a:gd name="T3" fmla="*/ 92 h 92"/>
                <a:gd name="T4" fmla="*/ 77 w 77"/>
                <a:gd name="T5" fmla="*/ 36 h 92"/>
                <a:gd name="T6" fmla="*/ 0 w 7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92">
                  <a:moveTo>
                    <a:pt x="0" y="0"/>
                  </a:moveTo>
                  <a:lnTo>
                    <a:pt x="0" y="92"/>
                  </a:lnTo>
                  <a:lnTo>
                    <a:pt x="77" y="3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Freeform 41">
              <a:extLst>
                <a:ext uri="{FF2B5EF4-FFF2-40B4-BE49-F238E27FC236}">
                  <a16:creationId xmlns:a16="http://schemas.microsoft.com/office/drawing/2014/main" id="{6A937FA5-6AAB-43C9-A52D-48F51ED9A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" y="2225"/>
              <a:ext cx="38" cy="46"/>
            </a:xfrm>
            <a:custGeom>
              <a:avLst/>
              <a:gdLst>
                <a:gd name="T0" fmla="*/ 77 w 77"/>
                <a:gd name="T1" fmla="*/ 0 h 92"/>
                <a:gd name="T2" fmla="*/ 0 w 77"/>
                <a:gd name="T3" fmla="*/ 36 h 92"/>
                <a:gd name="T4" fmla="*/ 77 w 77"/>
                <a:gd name="T5" fmla="*/ 92 h 92"/>
                <a:gd name="T6" fmla="*/ 77 w 7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92">
                  <a:moveTo>
                    <a:pt x="77" y="0"/>
                  </a:moveTo>
                  <a:lnTo>
                    <a:pt x="0" y="36"/>
                  </a:lnTo>
                  <a:lnTo>
                    <a:pt x="77" y="9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Freeform 42">
              <a:extLst>
                <a:ext uri="{FF2B5EF4-FFF2-40B4-BE49-F238E27FC236}">
                  <a16:creationId xmlns:a16="http://schemas.microsoft.com/office/drawing/2014/main" id="{42A5F6A0-6F98-417E-B6ED-C40F6206C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" y="2225"/>
              <a:ext cx="38" cy="46"/>
            </a:xfrm>
            <a:custGeom>
              <a:avLst/>
              <a:gdLst>
                <a:gd name="T0" fmla="*/ 77 w 77"/>
                <a:gd name="T1" fmla="*/ 0 h 92"/>
                <a:gd name="T2" fmla="*/ 0 w 77"/>
                <a:gd name="T3" fmla="*/ 36 h 92"/>
                <a:gd name="T4" fmla="*/ 77 w 77"/>
                <a:gd name="T5" fmla="*/ 92 h 92"/>
                <a:gd name="T6" fmla="*/ 77 w 7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92">
                  <a:moveTo>
                    <a:pt x="77" y="0"/>
                  </a:moveTo>
                  <a:lnTo>
                    <a:pt x="0" y="36"/>
                  </a:lnTo>
                  <a:lnTo>
                    <a:pt x="77" y="92"/>
                  </a:lnTo>
                  <a:lnTo>
                    <a:pt x="77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5" name="Freeform 43">
              <a:extLst>
                <a:ext uri="{FF2B5EF4-FFF2-40B4-BE49-F238E27FC236}">
                  <a16:creationId xmlns:a16="http://schemas.microsoft.com/office/drawing/2014/main" id="{010D80AF-2547-420F-B306-D577CEC4B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201"/>
              <a:ext cx="40" cy="42"/>
            </a:xfrm>
            <a:custGeom>
              <a:avLst/>
              <a:gdLst>
                <a:gd name="T0" fmla="*/ 81 w 81"/>
                <a:gd name="T1" fmla="*/ 0 h 84"/>
                <a:gd name="T2" fmla="*/ 0 w 81"/>
                <a:gd name="T3" fmla="*/ 48 h 84"/>
                <a:gd name="T4" fmla="*/ 77 w 81"/>
                <a:gd name="T5" fmla="*/ 84 h 84"/>
                <a:gd name="T6" fmla="*/ 81 w 81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4">
                  <a:moveTo>
                    <a:pt x="81" y="0"/>
                  </a:moveTo>
                  <a:lnTo>
                    <a:pt x="0" y="48"/>
                  </a:lnTo>
                  <a:lnTo>
                    <a:pt x="77" y="8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6" name="Freeform 44">
              <a:extLst>
                <a:ext uri="{FF2B5EF4-FFF2-40B4-BE49-F238E27FC236}">
                  <a16:creationId xmlns:a16="http://schemas.microsoft.com/office/drawing/2014/main" id="{7CD00CFD-4A70-47D4-BC2A-0D92BE290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201"/>
              <a:ext cx="40" cy="42"/>
            </a:xfrm>
            <a:custGeom>
              <a:avLst/>
              <a:gdLst>
                <a:gd name="T0" fmla="*/ 81 w 81"/>
                <a:gd name="T1" fmla="*/ 0 h 84"/>
                <a:gd name="T2" fmla="*/ 0 w 81"/>
                <a:gd name="T3" fmla="*/ 48 h 84"/>
                <a:gd name="T4" fmla="*/ 77 w 81"/>
                <a:gd name="T5" fmla="*/ 84 h 84"/>
                <a:gd name="T6" fmla="*/ 81 w 81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4">
                  <a:moveTo>
                    <a:pt x="81" y="0"/>
                  </a:moveTo>
                  <a:lnTo>
                    <a:pt x="0" y="48"/>
                  </a:lnTo>
                  <a:lnTo>
                    <a:pt x="77" y="84"/>
                  </a:lnTo>
                  <a:lnTo>
                    <a:pt x="81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7" name="Freeform 45">
              <a:extLst>
                <a:ext uri="{FF2B5EF4-FFF2-40B4-BE49-F238E27FC236}">
                  <a16:creationId xmlns:a16="http://schemas.microsoft.com/office/drawing/2014/main" id="{9722CE6F-8B00-4AD0-857D-1BA399352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201"/>
              <a:ext cx="40" cy="42"/>
            </a:xfrm>
            <a:custGeom>
              <a:avLst/>
              <a:gdLst>
                <a:gd name="T0" fmla="*/ 0 w 81"/>
                <a:gd name="T1" fmla="*/ 0 h 84"/>
                <a:gd name="T2" fmla="*/ 6 w 81"/>
                <a:gd name="T3" fmla="*/ 84 h 84"/>
                <a:gd name="T4" fmla="*/ 81 w 81"/>
                <a:gd name="T5" fmla="*/ 48 h 84"/>
                <a:gd name="T6" fmla="*/ 0 w 81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4">
                  <a:moveTo>
                    <a:pt x="0" y="0"/>
                  </a:moveTo>
                  <a:lnTo>
                    <a:pt x="6" y="84"/>
                  </a:lnTo>
                  <a:lnTo>
                    <a:pt x="8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8" name="Freeform 46">
              <a:extLst>
                <a:ext uri="{FF2B5EF4-FFF2-40B4-BE49-F238E27FC236}">
                  <a16:creationId xmlns:a16="http://schemas.microsoft.com/office/drawing/2014/main" id="{AE6498D6-4B39-45A7-8018-60D5A8542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201"/>
              <a:ext cx="40" cy="42"/>
            </a:xfrm>
            <a:custGeom>
              <a:avLst/>
              <a:gdLst>
                <a:gd name="T0" fmla="*/ 0 w 81"/>
                <a:gd name="T1" fmla="*/ 0 h 84"/>
                <a:gd name="T2" fmla="*/ 6 w 81"/>
                <a:gd name="T3" fmla="*/ 84 h 84"/>
                <a:gd name="T4" fmla="*/ 81 w 81"/>
                <a:gd name="T5" fmla="*/ 48 h 84"/>
                <a:gd name="T6" fmla="*/ 0 w 81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4">
                  <a:moveTo>
                    <a:pt x="0" y="0"/>
                  </a:moveTo>
                  <a:lnTo>
                    <a:pt x="6" y="84"/>
                  </a:lnTo>
                  <a:lnTo>
                    <a:pt x="81" y="4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9" name="Freeform 47">
              <a:extLst>
                <a:ext uri="{FF2B5EF4-FFF2-40B4-BE49-F238E27FC236}">
                  <a16:creationId xmlns:a16="http://schemas.microsoft.com/office/drawing/2014/main" id="{1E927D8D-623E-4BC6-8A2F-2469C2E91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179"/>
              <a:ext cx="40" cy="46"/>
            </a:xfrm>
            <a:custGeom>
              <a:avLst/>
              <a:gdLst>
                <a:gd name="T0" fmla="*/ 8 w 81"/>
                <a:gd name="T1" fmla="*/ 0 h 92"/>
                <a:gd name="T2" fmla="*/ 0 w 81"/>
                <a:gd name="T3" fmla="*/ 92 h 92"/>
                <a:gd name="T4" fmla="*/ 81 w 81"/>
                <a:gd name="T5" fmla="*/ 44 h 92"/>
                <a:gd name="T6" fmla="*/ 8 w 81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92">
                  <a:moveTo>
                    <a:pt x="8" y="0"/>
                  </a:moveTo>
                  <a:lnTo>
                    <a:pt x="0" y="92"/>
                  </a:lnTo>
                  <a:lnTo>
                    <a:pt x="81" y="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0" name="Freeform 48">
              <a:extLst>
                <a:ext uri="{FF2B5EF4-FFF2-40B4-BE49-F238E27FC236}">
                  <a16:creationId xmlns:a16="http://schemas.microsoft.com/office/drawing/2014/main" id="{07764596-5B63-420E-8247-F352CED51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179"/>
              <a:ext cx="40" cy="46"/>
            </a:xfrm>
            <a:custGeom>
              <a:avLst/>
              <a:gdLst>
                <a:gd name="T0" fmla="*/ 8 w 81"/>
                <a:gd name="T1" fmla="*/ 0 h 92"/>
                <a:gd name="T2" fmla="*/ 0 w 81"/>
                <a:gd name="T3" fmla="*/ 92 h 92"/>
                <a:gd name="T4" fmla="*/ 81 w 81"/>
                <a:gd name="T5" fmla="*/ 44 h 92"/>
                <a:gd name="T6" fmla="*/ 8 w 81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92">
                  <a:moveTo>
                    <a:pt x="8" y="0"/>
                  </a:moveTo>
                  <a:lnTo>
                    <a:pt x="0" y="92"/>
                  </a:lnTo>
                  <a:lnTo>
                    <a:pt x="81" y="44"/>
                  </a:lnTo>
                  <a:lnTo>
                    <a:pt x="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1" name="Freeform 49">
              <a:extLst>
                <a:ext uri="{FF2B5EF4-FFF2-40B4-BE49-F238E27FC236}">
                  <a16:creationId xmlns:a16="http://schemas.microsoft.com/office/drawing/2014/main" id="{748C78A3-10D1-4C76-B7D0-841F1A087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179"/>
              <a:ext cx="40" cy="46"/>
            </a:xfrm>
            <a:custGeom>
              <a:avLst/>
              <a:gdLst>
                <a:gd name="T0" fmla="*/ 73 w 81"/>
                <a:gd name="T1" fmla="*/ 0 h 92"/>
                <a:gd name="T2" fmla="*/ 0 w 81"/>
                <a:gd name="T3" fmla="*/ 44 h 92"/>
                <a:gd name="T4" fmla="*/ 81 w 81"/>
                <a:gd name="T5" fmla="*/ 92 h 92"/>
                <a:gd name="T6" fmla="*/ 73 w 81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92">
                  <a:moveTo>
                    <a:pt x="73" y="0"/>
                  </a:moveTo>
                  <a:lnTo>
                    <a:pt x="0" y="44"/>
                  </a:lnTo>
                  <a:lnTo>
                    <a:pt x="81" y="9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2" name="Freeform 50">
              <a:extLst>
                <a:ext uri="{FF2B5EF4-FFF2-40B4-BE49-F238E27FC236}">
                  <a16:creationId xmlns:a16="http://schemas.microsoft.com/office/drawing/2014/main" id="{6CD8E95F-FF70-4F30-A4B1-94D0C19DA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179"/>
              <a:ext cx="40" cy="46"/>
            </a:xfrm>
            <a:custGeom>
              <a:avLst/>
              <a:gdLst>
                <a:gd name="T0" fmla="*/ 73 w 81"/>
                <a:gd name="T1" fmla="*/ 0 h 92"/>
                <a:gd name="T2" fmla="*/ 0 w 81"/>
                <a:gd name="T3" fmla="*/ 44 h 92"/>
                <a:gd name="T4" fmla="*/ 81 w 81"/>
                <a:gd name="T5" fmla="*/ 92 h 92"/>
                <a:gd name="T6" fmla="*/ 73 w 81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92">
                  <a:moveTo>
                    <a:pt x="73" y="0"/>
                  </a:moveTo>
                  <a:lnTo>
                    <a:pt x="0" y="44"/>
                  </a:lnTo>
                  <a:lnTo>
                    <a:pt x="81" y="92"/>
                  </a:lnTo>
                  <a:lnTo>
                    <a:pt x="7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3" name="Freeform 51">
              <a:extLst>
                <a:ext uri="{FF2B5EF4-FFF2-40B4-BE49-F238E27FC236}">
                  <a16:creationId xmlns:a16="http://schemas.microsoft.com/office/drawing/2014/main" id="{077E0590-389C-4D23-BB48-B9F9A251C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2159"/>
              <a:ext cx="42" cy="42"/>
            </a:xfrm>
            <a:custGeom>
              <a:avLst/>
              <a:gdLst>
                <a:gd name="T0" fmla="*/ 84 w 84"/>
                <a:gd name="T1" fmla="*/ 0 h 84"/>
                <a:gd name="T2" fmla="*/ 0 w 84"/>
                <a:gd name="T3" fmla="*/ 40 h 84"/>
                <a:gd name="T4" fmla="*/ 75 w 84"/>
                <a:gd name="T5" fmla="*/ 84 h 84"/>
                <a:gd name="T6" fmla="*/ 84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84" y="0"/>
                  </a:moveTo>
                  <a:lnTo>
                    <a:pt x="0" y="40"/>
                  </a:lnTo>
                  <a:lnTo>
                    <a:pt x="75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4" name="Freeform 52">
              <a:extLst>
                <a:ext uri="{FF2B5EF4-FFF2-40B4-BE49-F238E27FC236}">
                  <a16:creationId xmlns:a16="http://schemas.microsoft.com/office/drawing/2014/main" id="{FA28EDEF-523D-4AB7-A638-ED24088A2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2159"/>
              <a:ext cx="42" cy="42"/>
            </a:xfrm>
            <a:custGeom>
              <a:avLst/>
              <a:gdLst>
                <a:gd name="T0" fmla="*/ 84 w 84"/>
                <a:gd name="T1" fmla="*/ 0 h 84"/>
                <a:gd name="T2" fmla="*/ 0 w 84"/>
                <a:gd name="T3" fmla="*/ 40 h 84"/>
                <a:gd name="T4" fmla="*/ 75 w 84"/>
                <a:gd name="T5" fmla="*/ 84 h 84"/>
                <a:gd name="T6" fmla="*/ 84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84" y="0"/>
                  </a:moveTo>
                  <a:lnTo>
                    <a:pt x="0" y="40"/>
                  </a:lnTo>
                  <a:lnTo>
                    <a:pt x="75" y="84"/>
                  </a:lnTo>
                  <a:lnTo>
                    <a:pt x="84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5" name="Freeform 53">
              <a:extLst>
                <a:ext uri="{FF2B5EF4-FFF2-40B4-BE49-F238E27FC236}">
                  <a16:creationId xmlns:a16="http://schemas.microsoft.com/office/drawing/2014/main" id="{E4D6544A-F203-43D8-BC4C-7D4691C8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2159"/>
              <a:ext cx="42" cy="42"/>
            </a:xfrm>
            <a:custGeom>
              <a:avLst/>
              <a:gdLst>
                <a:gd name="T0" fmla="*/ 0 w 84"/>
                <a:gd name="T1" fmla="*/ 0 h 84"/>
                <a:gd name="T2" fmla="*/ 11 w 84"/>
                <a:gd name="T3" fmla="*/ 84 h 84"/>
                <a:gd name="T4" fmla="*/ 84 w 84"/>
                <a:gd name="T5" fmla="*/ 40 h 84"/>
                <a:gd name="T6" fmla="*/ 0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0" y="0"/>
                  </a:moveTo>
                  <a:lnTo>
                    <a:pt x="11" y="84"/>
                  </a:lnTo>
                  <a:lnTo>
                    <a:pt x="84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6" name="Freeform 54">
              <a:extLst>
                <a:ext uri="{FF2B5EF4-FFF2-40B4-BE49-F238E27FC236}">
                  <a16:creationId xmlns:a16="http://schemas.microsoft.com/office/drawing/2014/main" id="{A91CDB85-DD7E-4D79-B320-BCD7AA654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2159"/>
              <a:ext cx="42" cy="42"/>
            </a:xfrm>
            <a:custGeom>
              <a:avLst/>
              <a:gdLst>
                <a:gd name="T0" fmla="*/ 0 w 84"/>
                <a:gd name="T1" fmla="*/ 0 h 84"/>
                <a:gd name="T2" fmla="*/ 11 w 84"/>
                <a:gd name="T3" fmla="*/ 84 h 84"/>
                <a:gd name="T4" fmla="*/ 84 w 84"/>
                <a:gd name="T5" fmla="*/ 40 h 84"/>
                <a:gd name="T6" fmla="*/ 0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0" y="0"/>
                  </a:moveTo>
                  <a:lnTo>
                    <a:pt x="11" y="84"/>
                  </a:lnTo>
                  <a:lnTo>
                    <a:pt x="84" y="4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7" name="Freeform 55">
              <a:extLst>
                <a:ext uri="{FF2B5EF4-FFF2-40B4-BE49-F238E27FC236}">
                  <a16:creationId xmlns:a16="http://schemas.microsoft.com/office/drawing/2014/main" id="{D17A205C-8D43-4347-B550-6F2B39C2C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2133"/>
              <a:ext cx="42" cy="46"/>
            </a:xfrm>
            <a:custGeom>
              <a:avLst/>
              <a:gdLst>
                <a:gd name="T0" fmla="*/ 15 w 84"/>
                <a:gd name="T1" fmla="*/ 0 h 92"/>
                <a:gd name="T2" fmla="*/ 0 w 84"/>
                <a:gd name="T3" fmla="*/ 92 h 92"/>
                <a:gd name="T4" fmla="*/ 84 w 84"/>
                <a:gd name="T5" fmla="*/ 52 h 92"/>
                <a:gd name="T6" fmla="*/ 15 w 84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92">
                  <a:moveTo>
                    <a:pt x="15" y="0"/>
                  </a:moveTo>
                  <a:lnTo>
                    <a:pt x="0" y="92"/>
                  </a:lnTo>
                  <a:lnTo>
                    <a:pt x="84" y="5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8" name="Freeform 56">
              <a:extLst>
                <a:ext uri="{FF2B5EF4-FFF2-40B4-BE49-F238E27FC236}">
                  <a16:creationId xmlns:a16="http://schemas.microsoft.com/office/drawing/2014/main" id="{9EE4A5CA-19E9-478B-BFB2-1720A5A1B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2133"/>
              <a:ext cx="42" cy="46"/>
            </a:xfrm>
            <a:custGeom>
              <a:avLst/>
              <a:gdLst>
                <a:gd name="T0" fmla="*/ 15 w 84"/>
                <a:gd name="T1" fmla="*/ 0 h 92"/>
                <a:gd name="T2" fmla="*/ 0 w 84"/>
                <a:gd name="T3" fmla="*/ 92 h 92"/>
                <a:gd name="T4" fmla="*/ 84 w 84"/>
                <a:gd name="T5" fmla="*/ 52 h 92"/>
                <a:gd name="T6" fmla="*/ 15 w 84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92">
                  <a:moveTo>
                    <a:pt x="15" y="0"/>
                  </a:moveTo>
                  <a:lnTo>
                    <a:pt x="0" y="92"/>
                  </a:lnTo>
                  <a:lnTo>
                    <a:pt x="84" y="52"/>
                  </a:lnTo>
                  <a:lnTo>
                    <a:pt x="1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9" name="Freeform 57">
              <a:extLst>
                <a:ext uri="{FF2B5EF4-FFF2-40B4-BE49-F238E27FC236}">
                  <a16:creationId xmlns:a16="http://schemas.microsoft.com/office/drawing/2014/main" id="{E5571601-8F06-4DFB-86E0-A0C506A98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2133"/>
              <a:ext cx="42" cy="46"/>
            </a:xfrm>
            <a:custGeom>
              <a:avLst/>
              <a:gdLst>
                <a:gd name="T0" fmla="*/ 69 w 84"/>
                <a:gd name="T1" fmla="*/ 0 h 92"/>
                <a:gd name="T2" fmla="*/ 0 w 84"/>
                <a:gd name="T3" fmla="*/ 52 h 92"/>
                <a:gd name="T4" fmla="*/ 84 w 84"/>
                <a:gd name="T5" fmla="*/ 92 h 92"/>
                <a:gd name="T6" fmla="*/ 69 w 84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92">
                  <a:moveTo>
                    <a:pt x="69" y="0"/>
                  </a:moveTo>
                  <a:lnTo>
                    <a:pt x="0" y="52"/>
                  </a:lnTo>
                  <a:lnTo>
                    <a:pt x="84" y="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0" name="Freeform 58">
              <a:extLst>
                <a:ext uri="{FF2B5EF4-FFF2-40B4-BE49-F238E27FC236}">
                  <a16:creationId xmlns:a16="http://schemas.microsoft.com/office/drawing/2014/main" id="{EF5EEA7F-96A2-4195-956C-CB3492C1E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2133"/>
              <a:ext cx="42" cy="46"/>
            </a:xfrm>
            <a:custGeom>
              <a:avLst/>
              <a:gdLst>
                <a:gd name="T0" fmla="*/ 69 w 84"/>
                <a:gd name="T1" fmla="*/ 0 h 92"/>
                <a:gd name="T2" fmla="*/ 0 w 84"/>
                <a:gd name="T3" fmla="*/ 52 h 92"/>
                <a:gd name="T4" fmla="*/ 84 w 84"/>
                <a:gd name="T5" fmla="*/ 92 h 92"/>
                <a:gd name="T6" fmla="*/ 69 w 84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92">
                  <a:moveTo>
                    <a:pt x="69" y="0"/>
                  </a:moveTo>
                  <a:lnTo>
                    <a:pt x="0" y="52"/>
                  </a:lnTo>
                  <a:lnTo>
                    <a:pt x="84" y="92"/>
                  </a:lnTo>
                  <a:lnTo>
                    <a:pt x="69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1" name="Freeform 59">
              <a:extLst>
                <a:ext uri="{FF2B5EF4-FFF2-40B4-BE49-F238E27FC236}">
                  <a16:creationId xmlns:a16="http://schemas.microsoft.com/office/drawing/2014/main" id="{93A4F8EE-79EF-4ED4-9844-07F541EC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117"/>
              <a:ext cx="44" cy="42"/>
            </a:xfrm>
            <a:custGeom>
              <a:avLst/>
              <a:gdLst>
                <a:gd name="T0" fmla="*/ 88 w 88"/>
                <a:gd name="T1" fmla="*/ 0 h 84"/>
                <a:gd name="T2" fmla="*/ 0 w 88"/>
                <a:gd name="T3" fmla="*/ 32 h 84"/>
                <a:gd name="T4" fmla="*/ 69 w 88"/>
                <a:gd name="T5" fmla="*/ 84 h 84"/>
                <a:gd name="T6" fmla="*/ 88 w 88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4">
                  <a:moveTo>
                    <a:pt x="88" y="0"/>
                  </a:moveTo>
                  <a:lnTo>
                    <a:pt x="0" y="32"/>
                  </a:lnTo>
                  <a:lnTo>
                    <a:pt x="69" y="8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2" name="Freeform 60">
              <a:extLst>
                <a:ext uri="{FF2B5EF4-FFF2-40B4-BE49-F238E27FC236}">
                  <a16:creationId xmlns:a16="http://schemas.microsoft.com/office/drawing/2014/main" id="{5AE09C8F-B9AA-422A-BA6E-95647106F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117"/>
              <a:ext cx="44" cy="42"/>
            </a:xfrm>
            <a:custGeom>
              <a:avLst/>
              <a:gdLst>
                <a:gd name="T0" fmla="*/ 88 w 88"/>
                <a:gd name="T1" fmla="*/ 0 h 84"/>
                <a:gd name="T2" fmla="*/ 0 w 88"/>
                <a:gd name="T3" fmla="*/ 32 h 84"/>
                <a:gd name="T4" fmla="*/ 69 w 88"/>
                <a:gd name="T5" fmla="*/ 84 h 84"/>
                <a:gd name="T6" fmla="*/ 88 w 88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4">
                  <a:moveTo>
                    <a:pt x="88" y="0"/>
                  </a:moveTo>
                  <a:lnTo>
                    <a:pt x="0" y="32"/>
                  </a:lnTo>
                  <a:lnTo>
                    <a:pt x="69" y="84"/>
                  </a:lnTo>
                  <a:lnTo>
                    <a:pt x="8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3" name="Freeform 61">
              <a:extLst>
                <a:ext uri="{FF2B5EF4-FFF2-40B4-BE49-F238E27FC236}">
                  <a16:creationId xmlns:a16="http://schemas.microsoft.com/office/drawing/2014/main" id="{DFFFCF07-96ED-40BE-A72F-BF974BA5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2117"/>
              <a:ext cx="43" cy="42"/>
            </a:xfrm>
            <a:custGeom>
              <a:avLst/>
              <a:gdLst>
                <a:gd name="T0" fmla="*/ 0 w 86"/>
                <a:gd name="T1" fmla="*/ 0 h 84"/>
                <a:gd name="T2" fmla="*/ 17 w 86"/>
                <a:gd name="T3" fmla="*/ 84 h 84"/>
                <a:gd name="T4" fmla="*/ 86 w 86"/>
                <a:gd name="T5" fmla="*/ 32 h 84"/>
                <a:gd name="T6" fmla="*/ 0 w 86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84">
                  <a:moveTo>
                    <a:pt x="0" y="0"/>
                  </a:moveTo>
                  <a:lnTo>
                    <a:pt x="17" y="84"/>
                  </a:lnTo>
                  <a:lnTo>
                    <a:pt x="86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4" name="Freeform 62">
              <a:extLst>
                <a:ext uri="{FF2B5EF4-FFF2-40B4-BE49-F238E27FC236}">
                  <a16:creationId xmlns:a16="http://schemas.microsoft.com/office/drawing/2014/main" id="{6A59594C-C5C0-4069-9B3C-D6BCF26D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2117"/>
              <a:ext cx="43" cy="42"/>
            </a:xfrm>
            <a:custGeom>
              <a:avLst/>
              <a:gdLst>
                <a:gd name="T0" fmla="*/ 0 w 86"/>
                <a:gd name="T1" fmla="*/ 0 h 84"/>
                <a:gd name="T2" fmla="*/ 17 w 86"/>
                <a:gd name="T3" fmla="*/ 84 h 84"/>
                <a:gd name="T4" fmla="*/ 86 w 86"/>
                <a:gd name="T5" fmla="*/ 32 h 84"/>
                <a:gd name="T6" fmla="*/ 0 w 86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84">
                  <a:moveTo>
                    <a:pt x="0" y="0"/>
                  </a:moveTo>
                  <a:lnTo>
                    <a:pt x="17" y="84"/>
                  </a:lnTo>
                  <a:lnTo>
                    <a:pt x="86" y="3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5" name="Freeform 63">
              <a:extLst>
                <a:ext uri="{FF2B5EF4-FFF2-40B4-BE49-F238E27FC236}">
                  <a16:creationId xmlns:a16="http://schemas.microsoft.com/office/drawing/2014/main" id="{00DA5EA4-D978-4AB7-A23E-2CE4FDFB5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089"/>
              <a:ext cx="44" cy="44"/>
            </a:xfrm>
            <a:custGeom>
              <a:avLst/>
              <a:gdLst>
                <a:gd name="T0" fmla="*/ 23 w 88"/>
                <a:gd name="T1" fmla="*/ 0 h 88"/>
                <a:gd name="T2" fmla="*/ 0 w 88"/>
                <a:gd name="T3" fmla="*/ 88 h 88"/>
                <a:gd name="T4" fmla="*/ 88 w 88"/>
                <a:gd name="T5" fmla="*/ 56 h 88"/>
                <a:gd name="T6" fmla="*/ 23 w 8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8">
                  <a:moveTo>
                    <a:pt x="23" y="0"/>
                  </a:moveTo>
                  <a:lnTo>
                    <a:pt x="0" y="88"/>
                  </a:lnTo>
                  <a:lnTo>
                    <a:pt x="88" y="5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6" name="Freeform 64">
              <a:extLst>
                <a:ext uri="{FF2B5EF4-FFF2-40B4-BE49-F238E27FC236}">
                  <a16:creationId xmlns:a16="http://schemas.microsoft.com/office/drawing/2014/main" id="{D63E91C4-F865-4A4B-86BC-71375BDFD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2089"/>
              <a:ext cx="44" cy="44"/>
            </a:xfrm>
            <a:custGeom>
              <a:avLst/>
              <a:gdLst>
                <a:gd name="T0" fmla="*/ 23 w 88"/>
                <a:gd name="T1" fmla="*/ 0 h 88"/>
                <a:gd name="T2" fmla="*/ 0 w 88"/>
                <a:gd name="T3" fmla="*/ 88 h 88"/>
                <a:gd name="T4" fmla="*/ 88 w 88"/>
                <a:gd name="T5" fmla="*/ 56 h 88"/>
                <a:gd name="T6" fmla="*/ 23 w 8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8">
                  <a:moveTo>
                    <a:pt x="23" y="0"/>
                  </a:moveTo>
                  <a:lnTo>
                    <a:pt x="0" y="88"/>
                  </a:lnTo>
                  <a:lnTo>
                    <a:pt x="88" y="56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7" name="Freeform 65">
              <a:extLst>
                <a:ext uri="{FF2B5EF4-FFF2-40B4-BE49-F238E27FC236}">
                  <a16:creationId xmlns:a16="http://schemas.microsoft.com/office/drawing/2014/main" id="{7807A1F2-923D-4C5B-B8C6-AC864779F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2089"/>
              <a:ext cx="43" cy="44"/>
            </a:xfrm>
            <a:custGeom>
              <a:avLst/>
              <a:gdLst>
                <a:gd name="T0" fmla="*/ 65 w 86"/>
                <a:gd name="T1" fmla="*/ 0 h 88"/>
                <a:gd name="T2" fmla="*/ 0 w 86"/>
                <a:gd name="T3" fmla="*/ 56 h 88"/>
                <a:gd name="T4" fmla="*/ 86 w 86"/>
                <a:gd name="T5" fmla="*/ 88 h 88"/>
                <a:gd name="T6" fmla="*/ 65 w 86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88">
                  <a:moveTo>
                    <a:pt x="65" y="0"/>
                  </a:moveTo>
                  <a:lnTo>
                    <a:pt x="0" y="56"/>
                  </a:lnTo>
                  <a:lnTo>
                    <a:pt x="86" y="8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8" name="Freeform 66">
              <a:extLst>
                <a:ext uri="{FF2B5EF4-FFF2-40B4-BE49-F238E27FC236}">
                  <a16:creationId xmlns:a16="http://schemas.microsoft.com/office/drawing/2014/main" id="{DA708381-173E-489F-B4DE-EEA86F6A9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2089"/>
              <a:ext cx="43" cy="44"/>
            </a:xfrm>
            <a:custGeom>
              <a:avLst/>
              <a:gdLst>
                <a:gd name="T0" fmla="*/ 65 w 86"/>
                <a:gd name="T1" fmla="*/ 0 h 88"/>
                <a:gd name="T2" fmla="*/ 0 w 86"/>
                <a:gd name="T3" fmla="*/ 56 h 88"/>
                <a:gd name="T4" fmla="*/ 86 w 86"/>
                <a:gd name="T5" fmla="*/ 88 h 88"/>
                <a:gd name="T6" fmla="*/ 65 w 86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88">
                  <a:moveTo>
                    <a:pt x="65" y="0"/>
                  </a:moveTo>
                  <a:lnTo>
                    <a:pt x="0" y="56"/>
                  </a:lnTo>
                  <a:lnTo>
                    <a:pt x="86" y="88"/>
                  </a:lnTo>
                  <a:lnTo>
                    <a:pt x="6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9" name="Freeform 67">
              <a:extLst>
                <a:ext uri="{FF2B5EF4-FFF2-40B4-BE49-F238E27FC236}">
                  <a16:creationId xmlns:a16="http://schemas.microsoft.com/office/drawing/2014/main" id="{3DD29037-B5CB-4770-8D0B-C9C35FBA9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" y="2077"/>
              <a:ext cx="45" cy="40"/>
            </a:xfrm>
            <a:custGeom>
              <a:avLst/>
              <a:gdLst>
                <a:gd name="T0" fmla="*/ 90 w 90"/>
                <a:gd name="T1" fmla="*/ 0 h 81"/>
                <a:gd name="T2" fmla="*/ 0 w 90"/>
                <a:gd name="T3" fmla="*/ 25 h 81"/>
                <a:gd name="T4" fmla="*/ 65 w 90"/>
                <a:gd name="T5" fmla="*/ 81 h 81"/>
                <a:gd name="T6" fmla="*/ 90 w 90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1">
                  <a:moveTo>
                    <a:pt x="90" y="0"/>
                  </a:moveTo>
                  <a:lnTo>
                    <a:pt x="0" y="25"/>
                  </a:lnTo>
                  <a:lnTo>
                    <a:pt x="65" y="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0" name="Freeform 68">
              <a:extLst>
                <a:ext uri="{FF2B5EF4-FFF2-40B4-BE49-F238E27FC236}">
                  <a16:creationId xmlns:a16="http://schemas.microsoft.com/office/drawing/2014/main" id="{D5F3AAC5-1A8B-4F50-A42A-6D1797A5A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" y="2077"/>
              <a:ext cx="45" cy="40"/>
            </a:xfrm>
            <a:custGeom>
              <a:avLst/>
              <a:gdLst>
                <a:gd name="T0" fmla="*/ 90 w 90"/>
                <a:gd name="T1" fmla="*/ 0 h 81"/>
                <a:gd name="T2" fmla="*/ 0 w 90"/>
                <a:gd name="T3" fmla="*/ 25 h 81"/>
                <a:gd name="T4" fmla="*/ 65 w 90"/>
                <a:gd name="T5" fmla="*/ 81 h 81"/>
                <a:gd name="T6" fmla="*/ 90 w 90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1">
                  <a:moveTo>
                    <a:pt x="90" y="0"/>
                  </a:moveTo>
                  <a:lnTo>
                    <a:pt x="0" y="25"/>
                  </a:lnTo>
                  <a:lnTo>
                    <a:pt x="65" y="81"/>
                  </a:lnTo>
                  <a:lnTo>
                    <a:pt x="9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1" name="Freeform 69">
              <a:extLst>
                <a:ext uri="{FF2B5EF4-FFF2-40B4-BE49-F238E27FC236}">
                  <a16:creationId xmlns:a16="http://schemas.microsoft.com/office/drawing/2014/main" id="{D184674F-4BFC-445B-9335-7786F34E8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2077"/>
              <a:ext cx="45" cy="40"/>
            </a:xfrm>
            <a:custGeom>
              <a:avLst/>
              <a:gdLst>
                <a:gd name="T0" fmla="*/ 0 w 90"/>
                <a:gd name="T1" fmla="*/ 0 h 81"/>
                <a:gd name="T2" fmla="*/ 25 w 90"/>
                <a:gd name="T3" fmla="*/ 81 h 81"/>
                <a:gd name="T4" fmla="*/ 90 w 90"/>
                <a:gd name="T5" fmla="*/ 25 h 81"/>
                <a:gd name="T6" fmla="*/ 0 w 90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1">
                  <a:moveTo>
                    <a:pt x="0" y="0"/>
                  </a:moveTo>
                  <a:lnTo>
                    <a:pt x="25" y="81"/>
                  </a:lnTo>
                  <a:lnTo>
                    <a:pt x="9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2" name="Freeform 70">
              <a:extLst>
                <a:ext uri="{FF2B5EF4-FFF2-40B4-BE49-F238E27FC236}">
                  <a16:creationId xmlns:a16="http://schemas.microsoft.com/office/drawing/2014/main" id="{4C22479A-5B52-4895-AE71-4E2D9758C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2077"/>
              <a:ext cx="45" cy="40"/>
            </a:xfrm>
            <a:custGeom>
              <a:avLst/>
              <a:gdLst>
                <a:gd name="T0" fmla="*/ 0 w 90"/>
                <a:gd name="T1" fmla="*/ 0 h 81"/>
                <a:gd name="T2" fmla="*/ 25 w 90"/>
                <a:gd name="T3" fmla="*/ 81 h 81"/>
                <a:gd name="T4" fmla="*/ 90 w 90"/>
                <a:gd name="T5" fmla="*/ 25 h 81"/>
                <a:gd name="T6" fmla="*/ 0 w 90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1">
                  <a:moveTo>
                    <a:pt x="0" y="0"/>
                  </a:moveTo>
                  <a:lnTo>
                    <a:pt x="25" y="81"/>
                  </a:lnTo>
                  <a:lnTo>
                    <a:pt x="90" y="2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3" name="Freeform 71">
              <a:extLst>
                <a:ext uri="{FF2B5EF4-FFF2-40B4-BE49-F238E27FC236}">
                  <a16:creationId xmlns:a16="http://schemas.microsoft.com/office/drawing/2014/main" id="{FDD40307-AE39-44F1-92EF-15475FF62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" y="2045"/>
              <a:ext cx="45" cy="44"/>
            </a:xfrm>
            <a:custGeom>
              <a:avLst/>
              <a:gdLst>
                <a:gd name="T0" fmla="*/ 31 w 90"/>
                <a:gd name="T1" fmla="*/ 0 h 88"/>
                <a:gd name="T2" fmla="*/ 0 w 90"/>
                <a:gd name="T3" fmla="*/ 88 h 88"/>
                <a:gd name="T4" fmla="*/ 90 w 90"/>
                <a:gd name="T5" fmla="*/ 63 h 88"/>
                <a:gd name="T6" fmla="*/ 31 w 90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8">
                  <a:moveTo>
                    <a:pt x="31" y="0"/>
                  </a:moveTo>
                  <a:lnTo>
                    <a:pt x="0" y="88"/>
                  </a:lnTo>
                  <a:lnTo>
                    <a:pt x="90" y="6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4" name="Freeform 72">
              <a:extLst>
                <a:ext uri="{FF2B5EF4-FFF2-40B4-BE49-F238E27FC236}">
                  <a16:creationId xmlns:a16="http://schemas.microsoft.com/office/drawing/2014/main" id="{56339DCE-ABD3-4872-9ED0-DEE43DF4B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" y="2045"/>
              <a:ext cx="45" cy="44"/>
            </a:xfrm>
            <a:custGeom>
              <a:avLst/>
              <a:gdLst>
                <a:gd name="T0" fmla="*/ 31 w 90"/>
                <a:gd name="T1" fmla="*/ 0 h 88"/>
                <a:gd name="T2" fmla="*/ 0 w 90"/>
                <a:gd name="T3" fmla="*/ 88 h 88"/>
                <a:gd name="T4" fmla="*/ 90 w 90"/>
                <a:gd name="T5" fmla="*/ 63 h 88"/>
                <a:gd name="T6" fmla="*/ 31 w 90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8">
                  <a:moveTo>
                    <a:pt x="31" y="0"/>
                  </a:moveTo>
                  <a:lnTo>
                    <a:pt x="0" y="88"/>
                  </a:lnTo>
                  <a:lnTo>
                    <a:pt x="90" y="63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5" name="Freeform 73">
              <a:extLst>
                <a:ext uri="{FF2B5EF4-FFF2-40B4-BE49-F238E27FC236}">
                  <a16:creationId xmlns:a16="http://schemas.microsoft.com/office/drawing/2014/main" id="{6BD67B9E-F3F1-496C-A19A-8A7A31D68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2045"/>
              <a:ext cx="45" cy="44"/>
            </a:xfrm>
            <a:custGeom>
              <a:avLst/>
              <a:gdLst>
                <a:gd name="T0" fmla="*/ 59 w 90"/>
                <a:gd name="T1" fmla="*/ 0 h 88"/>
                <a:gd name="T2" fmla="*/ 0 w 90"/>
                <a:gd name="T3" fmla="*/ 63 h 88"/>
                <a:gd name="T4" fmla="*/ 90 w 90"/>
                <a:gd name="T5" fmla="*/ 88 h 88"/>
                <a:gd name="T6" fmla="*/ 59 w 90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8">
                  <a:moveTo>
                    <a:pt x="59" y="0"/>
                  </a:moveTo>
                  <a:lnTo>
                    <a:pt x="0" y="63"/>
                  </a:lnTo>
                  <a:lnTo>
                    <a:pt x="90" y="88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6" name="Freeform 74">
              <a:extLst>
                <a:ext uri="{FF2B5EF4-FFF2-40B4-BE49-F238E27FC236}">
                  <a16:creationId xmlns:a16="http://schemas.microsoft.com/office/drawing/2014/main" id="{F2E80836-EB39-4469-B295-D3B0CD951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2045"/>
              <a:ext cx="45" cy="44"/>
            </a:xfrm>
            <a:custGeom>
              <a:avLst/>
              <a:gdLst>
                <a:gd name="T0" fmla="*/ 59 w 90"/>
                <a:gd name="T1" fmla="*/ 0 h 88"/>
                <a:gd name="T2" fmla="*/ 0 w 90"/>
                <a:gd name="T3" fmla="*/ 63 h 88"/>
                <a:gd name="T4" fmla="*/ 90 w 90"/>
                <a:gd name="T5" fmla="*/ 88 h 88"/>
                <a:gd name="T6" fmla="*/ 59 w 90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8">
                  <a:moveTo>
                    <a:pt x="59" y="0"/>
                  </a:moveTo>
                  <a:lnTo>
                    <a:pt x="0" y="63"/>
                  </a:lnTo>
                  <a:lnTo>
                    <a:pt x="90" y="88"/>
                  </a:lnTo>
                  <a:lnTo>
                    <a:pt x="59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7" name="Freeform 75">
              <a:extLst>
                <a:ext uri="{FF2B5EF4-FFF2-40B4-BE49-F238E27FC236}">
                  <a16:creationId xmlns:a16="http://schemas.microsoft.com/office/drawing/2014/main" id="{D16E183A-8D3E-451B-B7E7-217EEC01E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" y="2037"/>
              <a:ext cx="45" cy="40"/>
            </a:xfrm>
            <a:custGeom>
              <a:avLst/>
              <a:gdLst>
                <a:gd name="T0" fmla="*/ 90 w 90"/>
                <a:gd name="T1" fmla="*/ 0 h 78"/>
                <a:gd name="T2" fmla="*/ 0 w 90"/>
                <a:gd name="T3" fmla="*/ 17 h 78"/>
                <a:gd name="T4" fmla="*/ 59 w 90"/>
                <a:gd name="T5" fmla="*/ 78 h 78"/>
                <a:gd name="T6" fmla="*/ 90 w 90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78">
                  <a:moveTo>
                    <a:pt x="90" y="0"/>
                  </a:moveTo>
                  <a:lnTo>
                    <a:pt x="0" y="17"/>
                  </a:lnTo>
                  <a:lnTo>
                    <a:pt x="59" y="7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8" name="Freeform 76">
              <a:extLst>
                <a:ext uri="{FF2B5EF4-FFF2-40B4-BE49-F238E27FC236}">
                  <a16:creationId xmlns:a16="http://schemas.microsoft.com/office/drawing/2014/main" id="{0D9D1669-F491-4319-B3D5-21311D8C8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" y="2037"/>
              <a:ext cx="45" cy="40"/>
            </a:xfrm>
            <a:custGeom>
              <a:avLst/>
              <a:gdLst>
                <a:gd name="T0" fmla="*/ 90 w 90"/>
                <a:gd name="T1" fmla="*/ 0 h 78"/>
                <a:gd name="T2" fmla="*/ 0 w 90"/>
                <a:gd name="T3" fmla="*/ 17 h 78"/>
                <a:gd name="T4" fmla="*/ 59 w 90"/>
                <a:gd name="T5" fmla="*/ 78 h 78"/>
                <a:gd name="T6" fmla="*/ 90 w 90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78">
                  <a:moveTo>
                    <a:pt x="90" y="0"/>
                  </a:moveTo>
                  <a:lnTo>
                    <a:pt x="0" y="17"/>
                  </a:lnTo>
                  <a:lnTo>
                    <a:pt x="59" y="78"/>
                  </a:lnTo>
                  <a:lnTo>
                    <a:pt x="9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9" name="Freeform 77">
              <a:extLst>
                <a:ext uri="{FF2B5EF4-FFF2-40B4-BE49-F238E27FC236}">
                  <a16:creationId xmlns:a16="http://schemas.microsoft.com/office/drawing/2014/main" id="{EDDFAFB9-74FD-4638-8D4E-3DEFDBF5C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2037"/>
              <a:ext cx="46" cy="40"/>
            </a:xfrm>
            <a:custGeom>
              <a:avLst/>
              <a:gdLst>
                <a:gd name="T0" fmla="*/ 0 w 92"/>
                <a:gd name="T1" fmla="*/ 0 h 78"/>
                <a:gd name="T2" fmla="*/ 33 w 92"/>
                <a:gd name="T3" fmla="*/ 78 h 78"/>
                <a:gd name="T4" fmla="*/ 92 w 92"/>
                <a:gd name="T5" fmla="*/ 17 h 78"/>
                <a:gd name="T6" fmla="*/ 0 w 92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78">
                  <a:moveTo>
                    <a:pt x="0" y="0"/>
                  </a:moveTo>
                  <a:lnTo>
                    <a:pt x="33" y="78"/>
                  </a:lnTo>
                  <a:lnTo>
                    <a:pt x="9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0" name="Freeform 78">
              <a:extLst>
                <a:ext uri="{FF2B5EF4-FFF2-40B4-BE49-F238E27FC236}">
                  <a16:creationId xmlns:a16="http://schemas.microsoft.com/office/drawing/2014/main" id="{7F6D5385-26AE-4B0F-B6E8-2AB0007AC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2037"/>
              <a:ext cx="46" cy="40"/>
            </a:xfrm>
            <a:custGeom>
              <a:avLst/>
              <a:gdLst>
                <a:gd name="T0" fmla="*/ 0 w 92"/>
                <a:gd name="T1" fmla="*/ 0 h 78"/>
                <a:gd name="T2" fmla="*/ 33 w 92"/>
                <a:gd name="T3" fmla="*/ 78 h 78"/>
                <a:gd name="T4" fmla="*/ 92 w 92"/>
                <a:gd name="T5" fmla="*/ 17 h 78"/>
                <a:gd name="T6" fmla="*/ 0 w 92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78">
                  <a:moveTo>
                    <a:pt x="0" y="0"/>
                  </a:moveTo>
                  <a:lnTo>
                    <a:pt x="33" y="78"/>
                  </a:lnTo>
                  <a:lnTo>
                    <a:pt x="92" y="1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1" name="Freeform 79">
              <a:extLst>
                <a:ext uri="{FF2B5EF4-FFF2-40B4-BE49-F238E27FC236}">
                  <a16:creationId xmlns:a16="http://schemas.microsoft.com/office/drawing/2014/main" id="{C8E3F35B-1A34-4006-A845-28B270773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2004"/>
              <a:ext cx="46" cy="41"/>
            </a:xfrm>
            <a:custGeom>
              <a:avLst/>
              <a:gdLst>
                <a:gd name="T0" fmla="*/ 56 w 92"/>
                <a:gd name="T1" fmla="*/ 0 h 82"/>
                <a:gd name="T2" fmla="*/ 0 w 92"/>
                <a:gd name="T3" fmla="*/ 65 h 82"/>
                <a:gd name="T4" fmla="*/ 92 w 92"/>
                <a:gd name="T5" fmla="*/ 82 h 82"/>
                <a:gd name="T6" fmla="*/ 56 w 92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2">
                  <a:moveTo>
                    <a:pt x="56" y="0"/>
                  </a:moveTo>
                  <a:lnTo>
                    <a:pt x="0" y="65"/>
                  </a:lnTo>
                  <a:lnTo>
                    <a:pt x="92" y="8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2" name="Freeform 80">
              <a:extLst>
                <a:ext uri="{FF2B5EF4-FFF2-40B4-BE49-F238E27FC236}">
                  <a16:creationId xmlns:a16="http://schemas.microsoft.com/office/drawing/2014/main" id="{196C9610-1810-4101-840F-86E291E93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2004"/>
              <a:ext cx="46" cy="41"/>
            </a:xfrm>
            <a:custGeom>
              <a:avLst/>
              <a:gdLst>
                <a:gd name="T0" fmla="*/ 56 w 92"/>
                <a:gd name="T1" fmla="*/ 0 h 82"/>
                <a:gd name="T2" fmla="*/ 0 w 92"/>
                <a:gd name="T3" fmla="*/ 65 h 82"/>
                <a:gd name="T4" fmla="*/ 92 w 92"/>
                <a:gd name="T5" fmla="*/ 82 h 82"/>
                <a:gd name="T6" fmla="*/ 56 w 92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2">
                  <a:moveTo>
                    <a:pt x="56" y="0"/>
                  </a:moveTo>
                  <a:lnTo>
                    <a:pt x="0" y="65"/>
                  </a:lnTo>
                  <a:lnTo>
                    <a:pt x="92" y="82"/>
                  </a:lnTo>
                  <a:lnTo>
                    <a:pt x="56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3" name="Freeform 81">
              <a:extLst>
                <a:ext uri="{FF2B5EF4-FFF2-40B4-BE49-F238E27FC236}">
                  <a16:creationId xmlns:a16="http://schemas.microsoft.com/office/drawing/2014/main" id="{24F9BD80-4A4B-4E41-BF5C-1E0CBD120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" y="2004"/>
              <a:ext cx="45" cy="41"/>
            </a:xfrm>
            <a:custGeom>
              <a:avLst/>
              <a:gdLst>
                <a:gd name="T0" fmla="*/ 36 w 90"/>
                <a:gd name="T1" fmla="*/ 0 h 82"/>
                <a:gd name="T2" fmla="*/ 0 w 90"/>
                <a:gd name="T3" fmla="*/ 82 h 82"/>
                <a:gd name="T4" fmla="*/ 90 w 90"/>
                <a:gd name="T5" fmla="*/ 65 h 82"/>
                <a:gd name="T6" fmla="*/ 36 w 90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2">
                  <a:moveTo>
                    <a:pt x="36" y="0"/>
                  </a:moveTo>
                  <a:lnTo>
                    <a:pt x="0" y="82"/>
                  </a:lnTo>
                  <a:lnTo>
                    <a:pt x="90" y="6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4" name="Freeform 82">
              <a:extLst>
                <a:ext uri="{FF2B5EF4-FFF2-40B4-BE49-F238E27FC236}">
                  <a16:creationId xmlns:a16="http://schemas.microsoft.com/office/drawing/2014/main" id="{646A0895-B335-4369-A0E5-375C24CC3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" y="2004"/>
              <a:ext cx="45" cy="41"/>
            </a:xfrm>
            <a:custGeom>
              <a:avLst/>
              <a:gdLst>
                <a:gd name="T0" fmla="*/ 36 w 90"/>
                <a:gd name="T1" fmla="*/ 0 h 82"/>
                <a:gd name="T2" fmla="*/ 0 w 90"/>
                <a:gd name="T3" fmla="*/ 82 h 82"/>
                <a:gd name="T4" fmla="*/ 90 w 90"/>
                <a:gd name="T5" fmla="*/ 65 h 82"/>
                <a:gd name="T6" fmla="*/ 36 w 90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2">
                  <a:moveTo>
                    <a:pt x="36" y="0"/>
                  </a:moveTo>
                  <a:lnTo>
                    <a:pt x="0" y="82"/>
                  </a:lnTo>
                  <a:lnTo>
                    <a:pt x="90" y="65"/>
                  </a:lnTo>
                  <a:lnTo>
                    <a:pt x="36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5" name="Freeform 83">
              <a:extLst>
                <a:ext uri="{FF2B5EF4-FFF2-40B4-BE49-F238E27FC236}">
                  <a16:creationId xmlns:a16="http://schemas.microsoft.com/office/drawing/2014/main" id="{DE820FFF-6B52-44D6-AC6D-4CAD372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1999"/>
              <a:ext cx="46" cy="38"/>
            </a:xfrm>
            <a:custGeom>
              <a:avLst/>
              <a:gdLst>
                <a:gd name="T0" fmla="*/ 92 w 92"/>
                <a:gd name="T1" fmla="*/ 0 h 77"/>
                <a:gd name="T2" fmla="*/ 0 w 92"/>
                <a:gd name="T3" fmla="*/ 8 h 77"/>
                <a:gd name="T4" fmla="*/ 54 w 92"/>
                <a:gd name="T5" fmla="*/ 77 h 77"/>
                <a:gd name="T6" fmla="*/ 92 w 9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77">
                  <a:moveTo>
                    <a:pt x="92" y="0"/>
                  </a:moveTo>
                  <a:lnTo>
                    <a:pt x="0" y="8"/>
                  </a:lnTo>
                  <a:lnTo>
                    <a:pt x="54" y="77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6" name="Freeform 84">
              <a:extLst>
                <a:ext uri="{FF2B5EF4-FFF2-40B4-BE49-F238E27FC236}">
                  <a16:creationId xmlns:a16="http://schemas.microsoft.com/office/drawing/2014/main" id="{188B4A5A-6440-455D-BFF1-569A2AFF7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1999"/>
              <a:ext cx="46" cy="38"/>
            </a:xfrm>
            <a:custGeom>
              <a:avLst/>
              <a:gdLst>
                <a:gd name="T0" fmla="*/ 92 w 92"/>
                <a:gd name="T1" fmla="*/ 0 h 77"/>
                <a:gd name="T2" fmla="*/ 0 w 92"/>
                <a:gd name="T3" fmla="*/ 8 h 77"/>
                <a:gd name="T4" fmla="*/ 54 w 92"/>
                <a:gd name="T5" fmla="*/ 77 h 77"/>
                <a:gd name="T6" fmla="*/ 92 w 9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77">
                  <a:moveTo>
                    <a:pt x="92" y="0"/>
                  </a:moveTo>
                  <a:lnTo>
                    <a:pt x="0" y="8"/>
                  </a:lnTo>
                  <a:lnTo>
                    <a:pt x="54" y="77"/>
                  </a:lnTo>
                  <a:lnTo>
                    <a:pt x="9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7" name="Freeform 85">
              <a:extLst>
                <a:ext uri="{FF2B5EF4-FFF2-40B4-BE49-F238E27FC236}">
                  <a16:creationId xmlns:a16="http://schemas.microsoft.com/office/drawing/2014/main" id="{FE069D22-D9A9-4DAB-8581-CF7861C1E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1999"/>
              <a:ext cx="47" cy="38"/>
            </a:xfrm>
            <a:custGeom>
              <a:avLst/>
              <a:gdLst>
                <a:gd name="T0" fmla="*/ 0 w 94"/>
                <a:gd name="T1" fmla="*/ 0 h 77"/>
                <a:gd name="T2" fmla="*/ 38 w 94"/>
                <a:gd name="T3" fmla="*/ 77 h 77"/>
                <a:gd name="T4" fmla="*/ 94 w 94"/>
                <a:gd name="T5" fmla="*/ 8 h 77"/>
                <a:gd name="T6" fmla="*/ 0 w 9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7">
                  <a:moveTo>
                    <a:pt x="0" y="0"/>
                  </a:moveTo>
                  <a:lnTo>
                    <a:pt x="38" y="77"/>
                  </a:lnTo>
                  <a:lnTo>
                    <a:pt x="9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8" name="Freeform 86">
              <a:extLst>
                <a:ext uri="{FF2B5EF4-FFF2-40B4-BE49-F238E27FC236}">
                  <a16:creationId xmlns:a16="http://schemas.microsoft.com/office/drawing/2014/main" id="{3113E9E0-6557-45D8-A13B-6C2D64201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1999"/>
              <a:ext cx="47" cy="38"/>
            </a:xfrm>
            <a:custGeom>
              <a:avLst/>
              <a:gdLst>
                <a:gd name="T0" fmla="*/ 0 w 94"/>
                <a:gd name="T1" fmla="*/ 0 h 77"/>
                <a:gd name="T2" fmla="*/ 38 w 94"/>
                <a:gd name="T3" fmla="*/ 77 h 77"/>
                <a:gd name="T4" fmla="*/ 94 w 94"/>
                <a:gd name="T5" fmla="*/ 8 h 77"/>
                <a:gd name="T6" fmla="*/ 0 w 9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7">
                  <a:moveTo>
                    <a:pt x="0" y="0"/>
                  </a:moveTo>
                  <a:lnTo>
                    <a:pt x="38" y="77"/>
                  </a:lnTo>
                  <a:lnTo>
                    <a:pt x="94" y="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9" name="Freeform 87">
              <a:extLst>
                <a:ext uri="{FF2B5EF4-FFF2-40B4-BE49-F238E27FC236}">
                  <a16:creationId xmlns:a16="http://schemas.microsoft.com/office/drawing/2014/main" id="{24B197B5-E5B6-4E7C-A3C3-5ECE1D7FB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1963"/>
              <a:ext cx="47" cy="41"/>
            </a:xfrm>
            <a:custGeom>
              <a:avLst/>
              <a:gdLst>
                <a:gd name="T0" fmla="*/ 50 w 94"/>
                <a:gd name="T1" fmla="*/ 0 h 82"/>
                <a:gd name="T2" fmla="*/ 0 w 94"/>
                <a:gd name="T3" fmla="*/ 72 h 82"/>
                <a:gd name="T4" fmla="*/ 94 w 94"/>
                <a:gd name="T5" fmla="*/ 82 h 82"/>
                <a:gd name="T6" fmla="*/ 50 w 94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2">
                  <a:moveTo>
                    <a:pt x="50" y="0"/>
                  </a:moveTo>
                  <a:lnTo>
                    <a:pt x="0" y="72"/>
                  </a:lnTo>
                  <a:lnTo>
                    <a:pt x="94" y="8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0" name="Freeform 88">
              <a:extLst>
                <a:ext uri="{FF2B5EF4-FFF2-40B4-BE49-F238E27FC236}">
                  <a16:creationId xmlns:a16="http://schemas.microsoft.com/office/drawing/2014/main" id="{BDB0446D-6739-4883-8DCB-B61405601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1963"/>
              <a:ext cx="47" cy="41"/>
            </a:xfrm>
            <a:custGeom>
              <a:avLst/>
              <a:gdLst>
                <a:gd name="T0" fmla="*/ 50 w 94"/>
                <a:gd name="T1" fmla="*/ 0 h 82"/>
                <a:gd name="T2" fmla="*/ 0 w 94"/>
                <a:gd name="T3" fmla="*/ 72 h 82"/>
                <a:gd name="T4" fmla="*/ 94 w 94"/>
                <a:gd name="T5" fmla="*/ 82 h 82"/>
                <a:gd name="T6" fmla="*/ 50 w 94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82">
                  <a:moveTo>
                    <a:pt x="50" y="0"/>
                  </a:moveTo>
                  <a:lnTo>
                    <a:pt x="0" y="72"/>
                  </a:lnTo>
                  <a:lnTo>
                    <a:pt x="94" y="82"/>
                  </a:lnTo>
                  <a:lnTo>
                    <a:pt x="5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1" name="Freeform 89">
              <a:extLst>
                <a:ext uri="{FF2B5EF4-FFF2-40B4-BE49-F238E27FC236}">
                  <a16:creationId xmlns:a16="http://schemas.microsoft.com/office/drawing/2014/main" id="{E4E098FD-E06F-4436-B70C-84B8577F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1963"/>
              <a:ext cx="46" cy="41"/>
            </a:xfrm>
            <a:custGeom>
              <a:avLst/>
              <a:gdLst>
                <a:gd name="T0" fmla="*/ 44 w 92"/>
                <a:gd name="T1" fmla="*/ 0 h 82"/>
                <a:gd name="T2" fmla="*/ 0 w 92"/>
                <a:gd name="T3" fmla="*/ 82 h 82"/>
                <a:gd name="T4" fmla="*/ 92 w 92"/>
                <a:gd name="T5" fmla="*/ 72 h 82"/>
                <a:gd name="T6" fmla="*/ 44 w 92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2">
                  <a:moveTo>
                    <a:pt x="44" y="0"/>
                  </a:moveTo>
                  <a:lnTo>
                    <a:pt x="0" y="82"/>
                  </a:lnTo>
                  <a:lnTo>
                    <a:pt x="92" y="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2" name="Freeform 90">
              <a:extLst>
                <a:ext uri="{FF2B5EF4-FFF2-40B4-BE49-F238E27FC236}">
                  <a16:creationId xmlns:a16="http://schemas.microsoft.com/office/drawing/2014/main" id="{EA13E7B3-0D46-409D-AACD-F082A3CEA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1963"/>
              <a:ext cx="46" cy="41"/>
            </a:xfrm>
            <a:custGeom>
              <a:avLst/>
              <a:gdLst>
                <a:gd name="T0" fmla="*/ 44 w 92"/>
                <a:gd name="T1" fmla="*/ 0 h 82"/>
                <a:gd name="T2" fmla="*/ 0 w 92"/>
                <a:gd name="T3" fmla="*/ 82 h 82"/>
                <a:gd name="T4" fmla="*/ 92 w 92"/>
                <a:gd name="T5" fmla="*/ 72 h 82"/>
                <a:gd name="T6" fmla="*/ 44 w 92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2">
                  <a:moveTo>
                    <a:pt x="44" y="0"/>
                  </a:moveTo>
                  <a:lnTo>
                    <a:pt x="0" y="82"/>
                  </a:lnTo>
                  <a:lnTo>
                    <a:pt x="92" y="72"/>
                  </a:lnTo>
                  <a:lnTo>
                    <a:pt x="44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3" name="Freeform 91">
              <a:extLst>
                <a:ext uri="{FF2B5EF4-FFF2-40B4-BE49-F238E27FC236}">
                  <a16:creationId xmlns:a16="http://schemas.microsoft.com/office/drawing/2014/main" id="{A8232B0D-7949-431C-9ED0-E31877EDC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" y="1963"/>
              <a:ext cx="46" cy="36"/>
            </a:xfrm>
            <a:custGeom>
              <a:avLst/>
              <a:gdLst>
                <a:gd name="T0" fmla="*/ 92 w 92"/>
                <a:gd name="T1" fmla="*/ 0 h 72"/>
                <a:gd name="T2" fmla="*/ 0 w 92"/>
                <a:gd name="T3" fmla="*/ 0 h 72"/>
                <a:gd name="T4" fmla="*/ 48 w 92"/>
                <a:gd name="T5" fmla="*/ 72 h 72"/>
                <a:gd name="T6" fmla="*/ 92 w 92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72">
                  <a:moveTo>
                    <a:pt x="92" y="0"/>
                  </a:moveTo>
                  <a:lnTo>
                    <a:pt x="0" y="0"/>
                  </a:lnTo>
                  <a:lnTo>
                    <a:pt x="48" y="7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4" name="Freeform 92">
              <a:extLst>
                <a:ext uri="{FF2B5EF4-FFF2-40B4-BE49-F238E27FC236}">
                  <a16:creationId xmlns:a16="http://schemas.microsoft.com/office/drawing/2014/main" id="{024EEB43-194D-4567-857C-91266A856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" y="1963"/>
              <a:ext cx="46" cy="36"/>
            </a:xfrm>
            <a:custGeom>
              <a:avLst/>
              <a:gdLst>
                <a:gd name="T0" fmla="*/ 92 w 92"/>
                <a:gd name="T1" fmla="*/ 0 h 72"/>
                <a:gd name="T2" fmla="*/ 0 w 92"/>
                <a:gd name="T3" fmla="*/ 0 h 72"/>
                <a:gd name="T4" fmla="*/ 48 w 92"/>
                <a:gd name="T5" fmla="*/ 72 h 72"/>
                <a:gd name="T6" fmla="*/ 92 w 92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72">
                  <a:moveTo>
                    <a:pt x="92" y="0"/>
                  </a:moveTo>
                  <a:lnTo>
                    <a:pt x="0" y="0"/>
                  </a:lnTo>
                  <a:lnTo>
                    <a:pt x="48" y="72"/>
                  </a:lnTo>
                  <a:lnTo>
                    <a:pt x="9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5" name="Freeform 93">
              <a:extLst>
                <a:ext uri="{FF2B5EF4-FFF2-40B4-BE49-F238E27FC236}">
                  <a16:creationId xmlns:a16="http://schemas.microsoft.com/office/drawing/2014/main" id="{EA03FD22-F6B0-4A81-97E9-88539F3DE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1963"/>
              <a:ext cx="47" cy="36"/>
            </a:xfrm>
            <a:custGeom>
              <a:avLst/>
              <a:gdLst>
                <a:gd name="T0" fmla="*/ 0 w 94"/>
                <a:gd name="T1" fmla="*/ 0 h 72"/>
                <a:gd name="T2" fmla="*/ 44 w 94"/>
                <a:gd name="T3" fmla="*/ 72 h 72"/>
                <a:gd name="T4" fmla="*/ 94 w 94"/>
                <a:gd name="T5" fmla="*/ 0 h 72"/>
                <a:gd name="T6" fmla="*/ 0 w 94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2">
                  <a:moveTo>
                    <a:pt x="0" y="0"/>
                  </a:moveTo>
                  <a:lnTo>
                    <a:pt x="44" y="72"/>
                  </a:lnTo>
                  <a:lnTo>
                    <a:pt x="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6" name="Freeform 94">
              <a:extLst>
                <a:ext uri="{FF2B5EF4-FFF2-40B4-BE49-F238E27FC236}">
                  <a16:creationId xmlns:a16="http://schemas.microsoft.com/office/drawing/2014/main" id="{1C15FC9A-6909-46BD-AF5B-0DC63BAF0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1963"/>
              <a:ext cx="47" cy="36"/>
            </a:xfrm>
            <a:custGeom>
              <a:avLst/>
              <a:gdLst>
                <a:gd name="T0" fmla="*/ 0 w 94"/>
                <a:gd name="T1" fmla="*/ 0 h 72"/>
                <a:gd name="T2" fmla="*/ 44 w 94"/>
                <a:gd name="T3" fmla="*/ 72 h 72"/>
                <a:gd name="T4" fmla="*/ 94 w 94"/>
                <a:gd name="T5" fmla="*/ 0 h 72"/>
                <a:gd name="T6" fmla="*/ 0 w 94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2">
                  <a:moveTo>
                    <a:pt x="0" y="0"/>
                  </a:moveTo>
                  <a:lnTo>
                    <a:pt x="44" y="72"/>
                  </a:lnTo>
                  <a:lnTo>
                    <a:pt x="94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7" name="Freeform 95">
              <a:extLst>
                <a:ext uri="{FF2B5EF4-FFF2-40B4-BE49-F238E27FC236}">
                  <a16:creationId xmlns:a16="http://schemas.microsoft.com/office/drawing/2014/main" id="{65AC6EF5-1E51-4EDC-A744-8FCF5711F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" y="1927"/>
              <a:ext cx="71" cy="36"/>
            </a:xfrm>
            <a:custGeom>
              <a:avLst/>
              <a:gdLst>
                <a:gd name="T0" fmla="*/ 142 w 142"/>
                <a:gd name="T1" fmla="*/ 0 h 71"/>
                <a:gd name="T2" fmla="*/ 0 w 142"/>
                <a:gd name="T3" fmla="*/ 71 h 71"/>
                <a:gd name="T4" fmla="*/ 92 w 142"/>
                <a:gd name="T5" fmla="*/ 69 h 71"/>
                <a:gd name="T6" fmla="*/ 142 w 14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71">
                  <a:moveTo>
                    <a:pt x="142" y="0"/>
                  </a:moveTo>
                  <a:lnTo>
                    <a:pt x="0" y="71"/>
                  </a:lnTo>
                  <a:lnTo>
                    <a:pt x="92" y="69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8" name="Freeform 96">
              <a:extLst>
                <a:ext uri="{FF2B5EF4-FFF2-40B4-BE49-F238E27FC236}">
                  <a16:creationId xmlns:a16="http://schemas.microsoft.com/office/drawing/2014/main" id="{E84A26AA-8F58-4924-894F-EED39F65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" y="1927"/>
              <a:ext cx="71" cy="36"/>
            </a:xfrm>
            <a:custGeom>
              <a:avLst/>
              <a:gdLst>
                <a:gd name="T0" fmla="*/ 142 w 142"/>
                <a:gd name="T1" fmla="*/ 0 h 71"/>
                <a:gd name="T2" fmla="*/ 0 w 142"/>
                <a:gd name="T3" fmla="*/ 71 h 71"/>
                <a:gd name="T4" fmla="*/ 92 w 142"/>
                <a:gd name="T5" fmla="*/ 69 h 71"/>
                <a:gd name="T6" fmla="*/ 142 w 14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71">
                  <a:moveTo>
                    <a:pt x="142" y="0"/>
                  </a:moveTo>
                  <a:lnTo>
                    <a:pt x="0" y="71"/>
                  </a:lnTo>
                  <a:lnTo>
                    <a:pt x="92" y="69"/>
                  </a:lnTo>
                  <a:lnTo>
                    <a:pt x="14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9" name="Freeform 97">
              <a:extLst>
                <a:ext uri="{FF2B5EF4-FFF2-40B4-BE49-F238E27FC236}">
                  <a16:creationId xmlns:a16="http://schemas.microsoft.com/office/drawing/2014/main" id="{4BE42619-5D18-4238-86F1-6D1C7DCB0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27"/>
              <a:ext cx="71" cy="36"/>
            </a:xfrm>
            <a:custGeom>
              <a:avLst/>
              <a:gdLst>
                <a:gd name="T0" fmla="*/ 0 w 144"/>
                <a:gd name="T1" fmla="*/ 0 h 71"/>
                <a:gd name="T2" fmla="*/ 50 w 144"/>
                <a:gd name="T3" fmla="*/ 69 h 71"/>
                <a:gd name="T4" fmla="*/ 144 w 144"/>
                <a:gd name="T5" fmla="*/ 71 h 71"/>
                <a:gd name="T6" fmla="*/ 0 w 144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71">
                  <a:moveTo>
                    <a:pt x="0" y="0"/>
                  </a:moveTo>
                  <a:lnTo>
                    <a:pt x="50" y="69"/>
                  </a:lnTo>
                  <a:lnTo>
                    <a:pt x="144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0" name="Freeform 98">
              <a:extLst>
                <a:ext uri="{FF2B5EF4-FFF2-40B4-BE49-F238E27FC236}">
                  <a16:creationId xmlns:a16="http://schemas.microsoft.com/office/drawing/2014/main" id="{4618A29A-D9F0-4498-B49F-D5026E0B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27"/>
              <a:ext cx="71" cy="36"/>
            </a:xfrm>
            <a:custGeom>
              <a:avLst/>
              <a:gdLst>
                <a:gd name="T0" fmla="*/ 0 w 144"/>
                <a:gd name="T1" fmla="*/ 0 h 71"/>
                <a:gd name="T2" fmla="*/ 50 w 144"/>
                <a:gd name="T3" fmla="*/ 69 h 71"/>
                <a:gd name="T4" fmla="*/ 144 w 144"/>
                <a:gd name="T5" fmla="*/ 71 h 71"/>
                <a:gd name="T6" fmla="*/ 0 w 144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71">
                  <a:moveTo>
                    <a:pt x="0" y="0"/>
                  </a:moveTo>
                  <a:lnTo>
                    <a:pt x="50" y="69"/>
                  </a:lnTo>
                  <a:lnTo>
                    <a:pt x="144" y="7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1" name="Freeform 99">
              <a:extLst>
                <a:ext uri="{FF2B5EF4-FFF2-40B4-BE49-F238E27FC236}">
                  <a16:creationId xmlns:a16="http://schemas.microsoft.com/office/drawing/2014/main" id="{60E70F99-DFB7-4A41-A0EC-9FECA19EC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" y="1925"/>
              <a:ext cx="71" cy="38"/>
            </a:xfrm>
            <a:custGeom>
              <a:avLst/>
              <a:gdLst>
                <a:gd name="T0" fmla="*/ 50 w 142"/>
                <a:gd name="T1" fmla="*/ 0 h 77"/>
                <a:gd name="T2" fmla="*/ 0 w 142"/>
                <a:gd name="T3" fmla="*/ 77 h 77"/>
                <a:gd name="T4" fmla="*/ 142 w 142"/>
                <a:gd name="T5" fmla="*/ 8 h 77"/>
                <a:gd name="T6" fmla="*/ 50 w 14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77">
                  <a:moveTo>
                    <a:pt x="50" y="0"/>
                  </a:moveTo>
                  <a:lnTo>
                    <a:pt x="0" y="77"/>
                  </a:lnTo>
                  <a:lnTo>
                    <a:pt x="142" y="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2" name="Freeform 100">
              <a:extLst>
                <a:ext uri="{FF2B5EF4-FFF2-40B4-BE49-F238E27FC236}">
                  <a16:creationId xmlns:a16="http://schemas.microsoft.com/office/drawing/2014/main" id="{70FE8A70-CC3F-406C-B4AE-031DE552C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" y="1925"/>
              <a:ext cx="71" cy="38"/>
            </a:xfrm>
            <a:custGeom>
              <a:avLst/>
              <a:gdLst>
                <a:gd name="T0" fmla="*/ 50 w 142"/>
                <a:gd name="T1" fmla="*/ 0 h 77"/>
                <a:gd name="T2" fmla="*/ 0 w 142"/>
                <a:gd name="T3" fmla="*/ 77 h 77"/>
                <a:gd name="T4" fmla="*/ 142 w 142"/>
                <a:gd name="T5" fmla="*/ 8 h 77"/>
                <a:gd name="T6" fmla="*/ 50 w 14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77">
                  <a:moveTo>
                    <a:pt x="50" y="0"/>
                  </a:moveTo>
                  <a:lnTo>
                    <a:pt x="0" y="77"/>
                  </a:lnTo>
                  <a:lnTo>
                    <a:pt x="142" y="8"/>
                  </a:lnTo>
                  <a:lnTo>
                    <a:pt x="5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3" name="Freeform 101">
              <a:extLst>
                <a:ext uri="{FF2B5EF4-FFF2-40B4-BE49-F238E27FC236}">
                  <a16:creationId xmlns:a16="http://schemas.microsoft.com/office/drawing/2014/main" id="{797542CB-2607-4F23-A4A0-7D6D80068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25"/>
              <a:ext cx="71" cy="38"/>
            </a:xfrm>
            <a:custGeom>
              <a:avLst/>
              <a:gdLst>
                <a:gd name="T0" fmla="*/ 92 w 144"/>
                <a:gd name="T1" fmla="*/ 0 h 77"/>
                <a:gd name="T2" fmla="*/ 0 w 144"/>
                <a:gd name="T3" fmla="*/ 8 h 77"/>
                <a:gd name="T4" fmla="*/ 144 w 144"/>
                <a:gd name="T5" fmla="*/ 77 h 77"/>
                <a:gd name="T6" fmla="*/ 92 w 14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77">
                  <a:moveTo>
                    <a:pt x="92" y="0"/>
                  </a:moveTo>
                  <a:lnTo>
                    <a:pt x="0" y="8"/>
                  </a:lnTo>
                  <a:lnTo>
                    <a:pt x="144" y="77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4" name="Freeform 102">
              <a:extLst>
                <a:ext uri="{FF2B5EF4-FFF2-40B4-BE49-F238E27FC236}">
                  <a16:creationId xmlns:a16="http://schemas.microsoft.com/office/drawing/2014/main" id="{7770D65F-BB26-4B9C-A445-2BD31085F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25"/>
              <a:ext cx="71" cy="38"/>
            </a:xfrm>
            <a:custGeom>
              <a:avLst/>
              <a:gdLst>
                <a:gd name="T0" fmla="*/ 92 w 144"/>
                <a:gd name="T1" fmla="*/ 0 h 77"/>
                <a:gd name="T2" fmla="*/ 0 w 144"/>
                <a:gd name="T3" fmla="*/ 8 h 77"/>
                <a:gd name="T4" fmla="*/ 144 w 144"/>
                <a:gd name="T5" fmla="*/ 77 h 77"/>
                <a:gd name="T6" fmla="*/ 92 w 14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77">
                  <a:moveTo>
                    <a:pt x="92" y="0"/>
                  </a:moveTo>
                  <a:lnTo>
                    <a:pt x="0" y="8"/>
                  </a:lnTo>
                  <a:lnTo>
                    <a:pt x="144" y="77"/>
                  </a:lnTo>
                  <a:lnTo>
                    <a:pt x="9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5" name="Freeform 103">
              <a:extLst>
                <a:ext uri="{FF2B5EF4-FFF2-40B4-BE49-F238E27FC236}">
                  <a16:creationId xmlns:a16="http://schemas.microsoft.com/office/drawing/2014/main" id="{BBC4ED63-8A5D-4ADD-AA0E-605E75D18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" y="1896"/>
              <a:ext cx="74" cy="31"/>
            </a:xfrm>
            <a:custGeom>
              <a:avLst/>
              <a:gdLst>
                <a:gd name="T0" fmla="*/ 148 w 148"/>
                <a:gd name="T1" fmla="*/ 0 h 63"/>
                <a:gd name="T2" fmla="*/ 0 w 148"/>
                <a:gd name="T3" fmla="*/ 57 h 63"/>
                <a:gd name="T4" fmla="*/ 92 w 148"/>
                <a:gd name="T5" fmla="*/ 63 h 63"/>
                <a:gd name="T6" fmla="*/ 148 w 14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63">
                  <a:moveTo>
                    <a:pt x="148" y="0"/>
                  </a:moveTo>
                  <a:lnTo>
                    <a:pt x="0" y="57"/>
                  </a:lnTo>
                  <a:lnTo>
                    <a:pt x="92" y="6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6" name="Freeform 104">
              <a:extLst>
                <a:ext uri="{FF2B5EF4-FFF2-40B4-BE49-F238E27FC236}">
                  <a16:creationId xmlns:a16="http://schemas.microsoft.com/office/drawing/2014/main" id="{4A4743F3-A7CC-4BE9-9650-879D0CE3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" y="1896"/>
              <a:ext cx="74" cy="31"/>
            </a:xfrm>
            <a:custGeom>
              <a:avLst/>
              <a:gdLst>
                <a:gd name="T0" fmla="*/ 148 w 148"/>
                <a:gd name="T1" fmla="*/ 0 h 63"/>
                <a:gd name="T2" fmla="*/ 0 w 148"/>
                <a:gd name="T3" fmla="*/ 57 h 63"/>
                <a:gd name="T4" fmla="*/ 92 w 148"/>
                <a:gd name="T5" fmla="*/ 63 h 63"/>
                <a:gd name="T6" fmla="*/ 148 w 14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63">
                  <a:moveTo>
                    <a:pt x="148" y="0"/>
                  </a:moveTo>
                  <a:lnTo>
                    <a:pt x="0" y="57"/>
                  </a:lnTo>
                  <a:lnTo>
                    <a:pt x="92" y="63"/>
                  </a:lnTo>
                  <a:lnTo>
                    <a:pt x="14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7" name="Freeform 105">
              <a:extLst>
                <a:ext uri="{FF2B5EF4-FFF2-40B4-BE49-F238E27FC236}">
                  <a16:creationId xmlns:a16="http://schemas.microsoft.com/office/drawing/2014/main" id="{FB5BBDAD-6D9E-452E-A70F-9A895A717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896"/>
              <a:ext cx="74" cy="31"/>
            </a:xfrm>
            <a:custGeom>
              <a:avLst/>
              <a:gdLst>
                <a:gd name="T0" fmla="*/ 0 w 147"/>
                <a:gd name="T1" fmla="*/ 0 h 63"/>
                <a:gd name="T2" fmla="*/ 55 w 147"/>
                <a:gd name="T3" fmla="*/ 63 h 63"/>
                <a:gd name="T4" fmla="*/ 147 w 147"/>
                <a:gd name="T5" fmla="*/ 57 h 63"/>
                <a:gd name="T6" fmla="*/ 0 w 147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63">
                  <a:moveTo>
                    <a:pt x="0" y="0"/>
                  </a:moveTo>
                  <a:lnTo>
                    <a:pt x="55" y="63"/>
                  </a:lnTo>
                  <a:lnTo>
                    <a:pt x="14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8" name="Freeform 106">
              <a:extLst>
                <a:ext uri="{FF2B5EF4-FFF2-40B4-BE49-F238E27FC236}">
                  <a16:creationId xmlns:a16="http://schemas.microsoft.com/office/drawing/2014/main" id="{6570378B-D75B-4F24-8523-24D2AB4FB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896"/>
              <a:ext cx="74" cy="31"/>
            </a:xfrm>
            <a:custGeom>
              <a:avLst/>
              <a:gdLst>
                <a:gd name="T0" fmla="*/ 0 w 147"/>
                <a:gd name="T1" fmla="*/ 0 h 63"/>
                <a:gd name="T2" fmla="*/ 55 w 147"/>
                <a:gd name="T3" fmla="*/ 63 h 63"/>
                <a:gd name="T4" fmla="*/ 147 w 147"/>
                <a:gd name="T5" fmla="*/ 57 h 63"/>
                <a:gd name="T6" fmla="*/ 0 w 147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63">
                  <a:moveTo>
                    <a:pt x="0" y="0"/>
                  </a:moveTo>
                  <a:lnTo>
                    <a:pt x="55" y="63"/>
                  </a:lnTo>
                  <a:lnTo>
                    <a:pt x="147" y="5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9" name="Freeform 107">
              <a:extLst>
                <a:ext uri="{FF2B5EF4-FFF2-40B4-BE49-F238E27FC236}">
                  <a16:creationId xmlns:a16="http://schemas.microsoft.com/office/drawing/2014/main" id="{72303124-EB40-47A0-BA29-E10A2ACD7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" y="1888"/>
              <a:ext cx="74" cy="37"/>
            </a:xfrm>
            <a:custGeom>
              <a:avLst/>
              <a:gdLst>
                <a:gd name="T0" fmla="*/ 58 w 148"/>
                <a:gd name="T1" fmla="*/ 0 h 73"/>
                <a:gd name="T2" fmla="*/ 0 w 148"/>
                <a:gd name="T3" fmla="*/ 73 h 73"/>
                <a:gd name="T4" fmla="*/ 148 w 148"/>
                <a:gd name="T5" fmla="*/ 16 h 73"/>
                <a:gd name="T6" fmla="*/ 58 w 14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73">
                  <a:moveTo>
                    <a:pt x="58" y="0"/>
                  </a:moveTo>
                  <a:lnTo>
                    <a:pt x="0" y="73"/>
                  </a:lnTo>
                  <a:lnTo>
                    <a:pt x="148" y="1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0" name="Freeform 108">
              <a:extLst>
                <a:ext uri="{FF2B5EF4-FFF2-40B4-BE49-F238E27FC236}">
                  <a16:creationId xmlns:a16="http://schemas.microsoft.com/office/drawing/2014/main" id="{B80E5DDD-4EC5-4391-A56F-C89D40B3F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" y="1888"/>
              <a:ext cx="74" cy="37"/>
            </a:xfrm>
            <a:custGeom>
              <a:avLst/>
              <a:gdLst>
                <a:gd name="T0" fmla="*/ 58 w 148"/>
                <a:gd name="T1" fmla="*/ 0 h 73"/>
                <a:gd name="T2" fmla="*/ 0 w 148"/>
                <a:gd name="T3" fmla="*/ 73 h 73"/>
                <a:gd name="T4" fmla="*/ 148 w 148"/>
                <a:gd name="T5" fmla="*/ 16 h 73"/>
                <a:gd name="T6" fmla="*/ 58 w 14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73">
                  <a:moveTo>
                    <a:pt x="58" y="0"/>
                  </a:moveTo>
                  <a:lnTo>
                    <a:pt x="0" y="73"/>
                  </a:lnTo>
                  <a:lnTo>
                    <a:pt x="148" y="16"/>
                  </a:lnTo>
                  <a:lnTo>
                    <a:pt x="5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1" name="Freeform 109">
              <a:extLst>
                <a:ext uri="{FF2B5EF4-FFF2-40B4-BE49-F238E27FC236}">
                  <a16:creationId xmlns:a16="http://schemas.microsoft.com/office/drawing/2014/main" id="{247E5818-CD28-43B9-B38E-78F02B8FB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888"/>
              <a:ext cx="74" cy="37"/>
            </a:xfrm>
            <a:custGeom>
              <a:avLst/>
              <a:gdLst>
                <a:gd name="T0" fmla="*/ 91 w 147"/>
                <a:gd name="T1" fmla="*/ 0 h 73"/>
                <a:gd name="T2" fmla="*/ 0 w 147"/>
                <a:gd name="T3" fmla="*/ 16 h 73"/>
                <a:gd name="T4" fmla="*/ 147 w 147"/>
                <a:gd name="T5" fmla="*/ 73 h 73"/>
                <a:gd name="T6" fmla="*/ 91 w 147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73">
                  <a:moveTo>
                    <a:pt x="91" y="0"/>
                  </a:moveTo>
                  <a:lnTo>
                    <a:pt x="0" y="16"/>
                  </a:lnTo>
                  <a:lnTo>
                    <a:pt x="147" y="7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2" name="Freeform 110">
              <a:extLst>
                <a:ext uri="{FF2B5EF4-FFF2-40B4-BE49-F238E27FC236}">
                  <a16:creationId xmlns:a16="http://schemas.microsoft.com/office/drawing/2014/main" id="{06FD164D-DFE5-44B4-9420-10CCE903D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888"/>
              <a:ext cx="74" cy="37"/>
            </a:xfrm>
            <a:custGeom>
              <a:avLst/>
              <a:gdLst>
                <a:gd name="T0" fmla="*/ 91 w 147"/>
                <a:gd name="T1" fmla="*/ 0 h 73"/>
                <a:gd name="T2" fmla="*/ 0 w 147"/>
                <a:gd name="T3" fmla="*/ 16 h 73"/>
                <a:gd name="T4" fmla="*/ 147 w 147"/>
                <a:gd name="T5" fmla="*/ 73 h 73"/>
                <a:gd name="T6" fmla="*/ 91 w 147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73">
                  <a:moveTo>
                    <a:pt x="91" y="0"/>
                  </a:moveTo>
                  <a:lnTo>
                    <a:pt x="0" y="16"/>
                  </a:lnTo>
                  <a:lnTo>
                    <a:pt x="147" y="73"/>
                  </a:lnTo>
                  <a:lnTo>
                    <a:pt x="91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3" name="Freeform 111">
              <a:extLst>
                <a:ext uri="{FF2B5EF4-FFF2-40B4-BE49-F238E27FC236}">
                  <a16:creationId xmlns:a16="http://schemas.microsoft.com/office/drawing/2014/main" id="{72DAFDF0-25A3-4231-A865-8FA91B91E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" y="1865"/>
              <a:ext cx="75" cy="31"/>
            </a:xfrm>
            <a:custGeom>
              <a:avLst/>
              <a:gdLst>
                <a:gd name="T0" fmla="*/ 151 w 151"/>
                <a:gd name="T1" fmla="*/ 0 h 62"/>
                <a:gd name="T2" fmla="*/ 0 w 151"/>
                <a:gd name="T3" fmla="*/ 46 h 62"/>
                <a:gd name="T4" fmla="*/ 90 w 151"/>
                <a:gd name="T5" fmla="*/ 62 h 62"/>
                <a:gd name="T6" fmla="*/ 151 w 151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62">
                  <a:moveTo>
                    <a:pt x="151" y="0"/>
                  </a:moveTo>
                  <a:lnTo>
                    <a:pt x="0" y="46"/>
                  </a:lnTo>
                  <a:lnTo>
                    <a:pt x="90" y="6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4" name="Freeform 112">
              <a:extLst>
                <a:ext uri="{FF2B5EF4-FFF2-40B4-BE49-F238E27FC236}">
                  <a16:creationId xmlns:a16="http://schemas.microsoft.com/office/drawing/2014/main" id="{21D21BB4-F6EB-4D15-B63C-0D5E4B1E7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" y="1865"/>
              <a:ext cx="75" cy="31"/>
            </a:xfrm>
            <a:custGeom>
              <a:avLst/>
              <a:gdLst>
                <a:gd name="T0" fmla="*/ 151 w 151"/>
                <a:gd name="T1" fmla="*/ 0 h 62"/>
                <a:gd name="T2" fmla="*/ 0 w 151"/>
                <a:gd name="T3" fmla="*/ 46 h 62"/>
                <a:gd name="T4" fmla="*/ 90 w 151"/>
                <a:gd name="T5" fmla="*/ 62 h 62"/>
                <a:gd name="T6" fmla="*/ 151 w 151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62">
                  <a:moveTo>
                    <a:pt x="151" y="0"/>
                  </a:moveTo>
                  <a:lnTo>
                    <a:pt x="0" y="46"/>
                  </a:lnTo>
                  <a:lnTo>
                    <a:pt x="90" y="62"/>
                  </a:lnTo>
                  <a:lnTo>
                    <a:pt x="151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5" name="Freeform 113">
              <a:extLst>
                <a:ext uri="{FF2B5EF4-FFF2-40B4-BE49-F238E27FC236}">
                  <a16:creationId xmlns:a16="http://schemas.microsoft.com/office/drawing/2014/main" id="{F84BEAEE-A2CE-44D1-8F1A-6759A43FD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1865"/>
              <a:ext cx="76" cy="31"/>
            </a:xfrm>
            <a:custGeom>
              <a:avLst/>
              <a:gdLst>
                <a:gd name="T0" fmla="*/ 0 w 151"/>
                <a:gd name="T1" fmla="*/ 0 h 62"/>
                <a:gd name="T2" fmla="*/ 60 w 151"/>
                <a:gd name="T3" fmla="*/ 62 h 62"/>
                <a:gd name="T4" fmla="*/ 151 w 151"/>
                <a:gd name="T5" fmla="*/ 46 h 62"/>
                <a:gd name="T6" fmla="*/ 0 w 151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62">
                  <a:moveTo>
                    <a:pt x="0" y="0"/>
                  </a:moveTo>
                  <a:lnTo>
                    <a:pt x="60" y="62"/>
                  </a:lnTo>
                  <a:lnTo>
                    <a:pt x="151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6" name="Freeform 114">
              <a:extLst>
                <a:ext uri="{FF2B5EF4-FFF2-40B4-BE49-F238E27FC236}">
                  <a16:creationId xmlns:a16="http://schemas.microsoft.com/office/drawing/2014/main" id="{15985C0A-F972-40CD-935D-418D97968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1865"/>
              <a:ext cx="76" cy="31"/>
            </a:xfrm>
            <a:custGeom>
              <a:avLst/>
              <a:gdLst>
                <a:gd name="T0" fmla="*/ 0 w 151"/>
                <a:gd name="T1" fmla="*/ 0 h 62"/>
                <a:gd name="T2" fmla="*/ 60 w 151"/>
                <a:gd name="T3" fmla="*/ 62 h 62"/>
                <a:gd name="T4" fmla="*/ 151 w 151"/>
                <a:gd name="T5" fmla="*/ 46 h 62"/>
                <a:gd name="T6" fmla="*/ 0 w 151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62">
                  <a:moveTo>
                    <a:pt x="0" y="0"/>
                  </a:moveTo>
                  <a:lnTo>
                    <a:pt x="60" y="62"/>
                  </a:lnTo>
                  <a:lnTo>
                    <a:pt x="151" y="4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7" name="Freeform 115">
              <a:extLst>
                <a:ext uri="{FF2B5EF4-FFF2-40B4-BE49-F238E27FC236}">
                  <a16:creationId xmlns:a16="http://schemas.microsoft.com/office/drawing/2014/main" id="{8F6527D4-A678-4ECA-9B21-07B051BC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1855"/>
              <a:ext cx="76" cy="33"/>
            </a:xfrm>
            <a:custGeom>
              <a:avLst/>
              <a:gdLst>
                <a:gd name="T0" fmla="*/ 88 w 151"/>
                <a:gd name="T1" fmla="*/ 0 h 67"/>
                <a:gd name="T2" fmla="*/ 0 w 151"/>
                <a:gd name="T3" fmla="*/ 23 h 67"/>
                <a:gd name="T4" fmla="*/ 151 w 151"/>
                <a:gd name="T5" fmla="*/ 67 h 67"/>
                <a:gd name="T6" fmla="*/ 88 w 151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67">
                  <a:moveTo>
                    <a:pt x="88" y="0"/>
                  </a:moveTo>
                  <a:lnTo>
                    <a:pt x="0" y="23"/>
                  </a:lnTo>
                  <a:lnTo>
                    <a:pt x="151" y="67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8" name="Freeform 116">
              <a:extLst>
                <a:ext uri="{FF2B5EF4-FFF2-40B4-BE49-F238E27FC236}">
                  <a16:creationId xmlns:a16="http://schemas.microsoft.com/office/drawing/2014/main" id="{3E952C35-FAA2-476F-92A9-301A278B9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" y="1855"/>
              <a:ext cx="76" cy="33"/>
            </a:xfrm>
            <a:custGeom>
              <a:avLst/>
              <a:gdLst>
                <a:gd name="T0" fmla="*/ 88 w 151"/>
                <a:gd name="T1" fmla="*/ 0 h 67"/>
                <a:gd name="T2" fmla="*/ 0 w 151"/>
                <a:gd name="T3" fmla="*/ 23 h 67"/>
                <a:gd name="T4" fmla="*/ 151 w 151"/>
                <a:gd name="T5" fmla="*/ 67 h 67"/>
                <a:gd name="T6" fmla="*/ 88 w 151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67">
                  <a:moveTo>
                    <a:pt x="88" y="0"/>
                  </a:moveTo>
                  <a:lnTo>
                    <a:pt x="0" y="23"/>
                  </a:lnTo>
                  <a:lnTo>
                    <a:pt x="151" y="67"/>
                  </a:lnTo>
                  <a:lnTo>
                    <a:pt x="8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9" name="Freeform 117">
              <a:extLst>
                <a:ext uri="{FF2B5EF4-FFF2-40B4-BE49-F238E27FC236}">
                  <a16:creationId xmlns:a16="http://schemas.microsoft.com/office/drawing/2014/main" id="{5C14A7C1-B96F-4C34-8B3F-96CE23089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" y="1855"/>
              <a:ext cx="75" cy="33"/>
            </a:xfrm>
            <a:custGeom>
              <a:avLst/>
              <a:gdLst>
                <a:gd name="T0" fmla="*/ 63 w 151"/>
                <a:gd name="T1" fmla="*/ 0 h 67"/>
                <a:gd name="T2" fmla="*/ 0 w 151"/>
                <a:gd name="T3" fmla="*/ 67 h 67"/>
                <a:gd name="T4" fmla="*/ 151 w 151"/>
                <a:gd name="T5" fmla="*/ 23 h 67"/>
                <a:gd name="T6" fmla="*/ 63 w 151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67">
                  <a:moveTo>
                    <a:pt x="63" y="0"/>
                  </a:moveTo>
                  <a:lnTo>
                    <a:pt x="0" y="67"/>
                  </a:lnTo>
                  <a:lnTo>
                    <a:pt x="151" y="2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0" name="Freeform 118">
              <a:extLst>
                <a:ext uri="{FF2B5EF4-FFF2-40B4-BE49-F238E27FC236}">
                  <a16:creationId xmlns:a16="http://schemas.microsoft.com/office/drawing/2014/main" id="{EBB0EEF6-8E55-477A-9793-A7BDE5216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" y="1855"/>
              <a:ext cx="75" cy="33"/>
            </a:xfrm>
            <a:custGeom>
              <a:avLst/>
              <a:gdLst>
                <a:gd name="T0" fmla="*/ 63 w 151"/>
                <a:gd name="T1" fmla="*/ 0 h 67"/>
                <a:gd name="T2" fmla="*/ 0 w 151"/>
                <a:gd name="T3" fmla="*/ 67 h 67"/>
                <a:gd name="T4" fmla="*/ 151 w 151"/>
                <a:gd name="T5" fmla="*/ 23 h 67"/>
                <a:gd name="T6" fmla="*/ 63 w 151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67">
                  <a:moveTo>
                    <a:pt x="63" y="0"/>
                  </a:moveTo>
                  <a:lnTo>
                    <a:pt x="0" y="67"/>
                  </a:lnTo>
                  <a:lnTo>
                    <a:pt x="151" y="23"/>
                  </a:lnTo>
                  <a:lnTo>
                    <a:pt x="6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1" name="Freeform 119">
              <a:extLst>
                <a:ext uri="{FF2B5EF4-FFF2-40B4-BE49-F238E27FC236}">
                  <a16:creationId xmlns:a16="http://schemas.microsoft.com/office/drawing/2014/main" id="{89848D63-FB06-4AB0-A0DB-14850B3B1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838"/>
              <a:ext cx="78" cy="27"/>
            </a:xfrm>
            <a:custGeom>
              <a:avLst/>
              <a:gdLst>
                <a:gd name="T0" fmla="*/ 155 w 155"/>
                <a:gd name="T1" fmla="*/ 0 h 53"/>
                <a:gd name="T2" fmla="*/ 0 w 155"/>
                <a:gd name="T3" fmla="*/ 32 h 53"/>
                <a:gd name="T4" fmla="*/ 90 w 155"/>
                <a:gd name="T5" fmla="*/ 53 h 53"/>
                <a:gd name="T6" fmla="*/ 155 w 155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53">
                  <a:moveTo>
                    <a:pt x="155" y="0"/>
                  </a:moveTo>
                  <a:lnTo>
                    <a:pt x="0" y="32"/>
                  </a:lnTo>
                  <a:lnTo>
                    <a:pt x="90" y="53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2" name="Freeform 120">
              <a:extLst>
                <a:ext uri="{FF2B5EF4-FFF2-40B4-BE49-F238E27FC236}">
                  <a16:creationId xmlns:a16="http://schemas.microsoft.com/office/drawing/2014/main" id="{97AD3FC8-F432-4F1D-91E6-BD37BC6C3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838"/>
              <a:ext cx="78" cy="27"/>
            </a:xfrm>
            <a:custGeom>
              <a:avLst/>
              <a:gdLst>
                <a:gd name="T0" fmla="*/ 155 w 155"/>
                <a:gd name="T1" fmla="*/ 0 h 53"/>
                <a:gd name="T2" fmla="*/ 0 w 155"/>
                <a:gd name="T3" fmla="*/ 32 h 53"/>
                <a:gd name="T4" fmla="*/ 90 w 155"/>
                <a:gd name="T5" fmla="*/ 53 h 53"/>
                <a:gd name="T6" fmla="*/ 155 w 155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53">
                  <a:moveTo>
                    <a:pt x="155" y="0"/>
                  </a:moveTo>
                  <a:lnTo>
                    <a:pt x="0" y="32"/>
                  </a:lnTo>
                  <a:lnTo>
                    <a:pt x="90" y="53"/>
                  </a:lnTo>
                  <a:lnTo>
                    <a:pt x="15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3" name="Freeform 121">
              <a:extLst>
                <a:ext uri="{FF2B5EF4-FFF2-40B4-BE49-F238E27FC236}">
                  <a16:creationId xmlns:a16="http://schemas.microsoft.com/office/drawing/2014/main" id="{2139361C-340C-4E74-82E4-1622022D8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" y="1838"/>
              <a:ext cx="76" cy="27"/>
            </a:xfrm>
            <a:custGeom>
              <a:avLst/>
              <a:gdLst>
                <a:gd name="T0" fmla="*/ 0 w 153"/>
                <a:gd name="T1" fmla="*/ 0 h 53"/>
                <a:gd name="T2" fmla="*/ 65 w 153"/>
                <a:gd name="T3" fmla="*/ 53 h 53"/>
                <a:gd name="T4" fmla="*/ 153 w 153"/>
                <a:gd name="T5" fmla="*/ 32 h 53"/>
                <a:gd name="T6" fmla="*/ 0 w 153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53">
                  <a:moveTo>
                    <a:pt x="0" y="0"/>
                  </a:moveTo>
                  <a:lnTo>
                    <a:pt x="65" y="53"/>
                  </a:lnTo>
                  <a:lnTo>
                    <a:pt x="153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4" name="Freeform 122">
              <a:extLst>
                <a:ext uri="{FF2B5EF4-FFF2-40B4-BE49-F238E27FC236}">
                  <a16:creationId xmlns:a16="http://schemas.microsoft.com/office/drawing/2014/main" id="{050216A3-92C1-478E-99A9-0F593DECC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" y="1838"/>
              <a:ext cx="76" cy="27"/>
            </a:xfrm>
            <a:custGeom>
              <a:avLst/>
              <a:gdLst>
                <a:gd name="T0" fmla="*/ 0 w 153"/>
                <a:gd name="T1" fmla="*/ 0 h 53"/>
                <a:gd name="T2" fmla="*/ 65 w 153"/>
                <a:gd name="T3" fmla="*/ 53 h 53"/>
                <a:gd name="T4" fmla="*/ 153 w 153"/>
                <a:gd name="T5" fmla="*/ 32 h 53"/>
                <a:gd name="T6" fmla="*/ 0 w 153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53">
                  <a:moveTo>
                    <a:pt x="0" y="0"/>
                  </a:moveTo>
                  <a:lnTo>
                    <a:pt x="65" y="53"/>
                  </a:lnTo>
                  <a:lnTo>
                    <a:pt x="153" y="3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5" name="Freeform 123">
              <a:extLst>
                <a:ext uri="{FF2B5EF4-FFF2-40B4-BE49-F238E27FC236}">
                  <a16:creationId xmlns:a16="http://schemas.microsoft.com/office/drawing/2014/main" id="{09ED65A7-CB85-42C7-ADB7-5A5BA7C23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" y="1823"/>
              <a:ext cx="76" cy="32"/>
            </a:xfrm>
            <a:custGeom>
              <a:avLst/>
              <a:gdLst>
                <a:gd name="T0" fmla="*/ 84 w 153"/>
                <a:gd name="T1" fmla="*/ 0 h 63"/>
                <a:gd name="T2" fmla="*/ 0 w 153"/>
                <a:gd name="T3" fmla="*/ 31 h 63"/>
                <a:gd name="T4" fmla="*/ 153 w 153"/>
                <a:gd name="T5" fmla="*/ 63 h 63"/>
                <a:gd name="T6" fmla="*/ 84 w 15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63">
                  <a:moveTo>
                    <a:pt x="84" y="0"/>
                  </a:moveTo>
                  <a:lnTo>
                    <a:pt x="0" y="31"/>
                  </a:lnTo>
                  <a:lnTo>
                    <a:pt x="153" y="6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6" name="Freeform 124">
              <a:extLst>
                <a:ext uri="{FF2B5EF4-FFF2-40B4-BE49-F238E27FC236}">
                  <a16:creationId xmlns:a16="http://schemas.microsoft.com/office/drawing/2014/main" id="{2980C7E2-FCBF-42D7-B1F2-7D7D3E6CF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" y="1823"/>
              <a:ext cx="76" cy="32"/>
            </a:xfrm>
            <a:custGeom>
              <a:avLst/>
              <a:gdLst>
                <a:gd name="T0" fmla="*/ 84 w 153"/>
                <a:gd name="T1" fmla="*/ 0 h 63"/>
                <a:gd name="T2" fmla="*/ 0 w 153"/>
                <a:gd name="T3" fmla="*/ 31 h 63"/>
                <a:gd name="T4" fmla="*/ 153 w 153"/>
                <a:gd name="T5" fmla="*/ 63 h 63"/>
                <a:gd name="T6" fmla="*/ 84 w 15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63">
                  <a:moveTo>
                    <a:pt x="84" y="0"/>
                  </a:moveTo>
                  <a:lnTo>
                    <a:pt x="0" y="31"/>
                  </a:lnTo>
                  <a:lnTo>
                    <a:pt x="153" y="63"/>
                  </a:lnTo>
                  <a:lnTo>
                    <a:pt x="84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7" name="Freeform 125">
              <a:extLst>
                <a:ext uri="{FF2B5EF4-FFF2-40B4-BE49-F238E27FC236}">
                  <a16:creationId xmlns:a16="http://schemas.microsoft.com/office/drawing/2014/main" id="{87409190-3AD4-46B0-8E1C-A9CD97E3E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823"/>
              <a:ext cx="78" cy="32"/>
            </a:xfrm>
            <a:custGeom>
              <a:avLst/>
              <a:gdLst>
                <a:gd name="T0" fmla="*/ 69 w 155"/>
                <a:gd name="T1" fmla="*/ 0 h 63"/>
                <a:gd name="T2" fmla="*/ 0 w 155"/>
                <a:gd name="T3" fmla="*/ 63 h 63"/>
                <a:gd name="T4" fmla="*/ 155 w 155"/>
                <a:gd name="T5" fmla="*/ 31 h 63"/>
                <a:gd name="T6" fmla="*/ 69 w 15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63">
                  <a:moveTo>
                    <a:pt x="69" y="0"/>
                  </a:moveTo>
                  <a:lnTo>
                    <a:pt x="0" y="63"/>
                  </a:lnTo>
                  <a:lnTo>
                    <a:pt x="155" y="3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8" name="Freeform 126">
              <a:extLst>
                <a:ext uri="{FF2B5EF4-FFF2-40B4-BE49-F238E27FC236}">
                  <a16:creationId xmlns:a16="http://schemas.microsoft.com/office/drawing/2014/main" id="{91013F63-298A-4A5D-848E-1D23AFAB4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823"/>
              <a:ext cx="78" cy="32"/>
            </a:xfrm>
            <a:custGeom>
              <a:avLst/>
              <a:gdLst>
                <a:gd name="T0" fmla="*/ 69 w 155"/>
                <a:gd name="T1" fmla="*/ 0 h 63"/>
                <a:gd name="T2" fmla="*/ 0 w 155"/>
                <a:gd name="T3" fmla="*/ 63 h 63"/>
                <a:gd name="T4" fmla="*/ 155 w 155"/>
                <a:gd name="T5" fmla="*/ 31 h 63"/>
                <a:gd name="T6" fmla="*/ 69 w 15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63">
                  <a:moveTo>
                    <a:pt x="69" y="0"/>
                  </a:moveTo>
                  <a:lnTo>
                    <a:pt x="0" y="63"/>
                  </a:lnTo>
                  <a:lnTo>
                    <a:pt x="155" y="31"/>
                  </a:lnTo>
                  <a:lnTo>
                    <a:pt x="69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9" name="Freeform 127">
              <a:extLst>
                <a:ext uri="{FF2B5EF4-FFF2-40B4-BE49-F238E27FC236}">
                  <a16:creationId xmlns:a16="http://schemas.microsoft.com/office/drawing/2014/main" id="{7A93C340-D198-407B-937E-04B473BEC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" y="1814"/>
              <a:ext cx="77" cy="24"/>
            </a:xfrm>
            <a:custGeom>
              <a:avLst/>
              <a:gdLst>
                <a:gd name="T0" fmla="*/ 155 w 155"/>
                <a:gd name="T1" fmla="*/ 0 h 50"/>
                <a:gd name="T2" fmla="*/ 0 w 155"/>
                <a:gd name="T3" fmla="*/ 19 h 50"/>
                <a:gd name="T4" fmla="*/ 86 w 155"/>
                <a:gd name="T5" fmla="*/ 50 h 50"/>
                <a:gd name="T6" fmla="*/ 155 w 15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50">
                  <a:moveTo>
                    <a:pt x="155" y="0"/>
                  </a:moveTo>
                  <a:lnTo>
                    <a:pt x="0" y="19"/>
                  </a:lnTo>
                  <a:lnTo>
                    <a:pt x="86" y="5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0" name="Freeform 128">
              <a:extLst>
                <a:ext uri="{FF2B5EF4-FFF2-40B4-BE49-F238E27FC236}">
                  <a16:creationId xmlns:a16="http://schemas.microsoft.com/office/drawing/2014/main" id="{CEA53331-FB83-4027-B21B-0C7E946FB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" y="1814"/>
              <a:ext cx="77" cy="24"/>
            </a:xfrm>
            <a:custGeom>
              <a:avLst/>
              <a:gdLst>
                <a:gd name="T0" fmla="*/ 155 w 155"/>
                <a:gd name="T1" fmla="*/ 0 h 50"/>
                <a:gd name="T2" fmla="*/ 0 w 155"/>
                <a:gd name="T3" fmla="*/ 19 h 50"/>
                <a:gd name="T4" fmla="*/ 86 w 155"/>
                <a:gd name="T5" fmla="*/ 50 h 50"/>
                <a:gd name="T6" fmla="*/ 155 w 155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50">
                  <a:moveTo>
                    <a:pt x="155" y="0"/>
                  </a:moveTo>
                  <a:lnTo>
                    <a:pt x="0" y="19"/>
                  </a:lnTo>
                  <a:lnTo>
                    <a:pt x="86" y="50"/>
                  </a:lnTo>
                  <a:lnTo>
                    <a:pt x="15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1" name="Freeform 129">
              <a:extLst>
                <a:ext uri="{FF2B5EF4-FFF2-40B4-BE49-F238E27FC236}">
                  <a16:creationId xmlns:a16="http://schemas.microsoft.com/office/drawing/2014/main" id="{A530AB05-CBA8-4DAF-9556-D083E897F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" y="1814"/>
              <a:ext cx="79" cy="24"/>
            </a:xfrm>
            <a:custGeom>
              <a:avLst/>
              <a:gdLst>
                <a:gd name="T0" fmla="*/ 0 w 157"/>
                <a:gd name="T1" fmla="*/ 0 h 50"/>
                <a:gd name="T2" fmla="*/ 71 w 157"/>
                <a:gd name="T3" fmla="*/ 50 h 50"/>
                <a:gd name="T4" fmla="*/ 157 w 157"/>
                <a:gd name="T5" fmla="*/ 19 h 50"/>
                <a:gd name="T6" fmla="*/ 0 w 157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50">
                  <a:moveTo>
                    <a:pt x="0" y="0"/>
                  </a:moveTo>
                  <a:lnTo>
                    <a:pt x="71" y="50"/>
                  </a:lnTo>
                  <a:lnTo>
                    <a:pt x="15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2" name="Freeform 130">
              <a:extLst>
                <a:ext uri="{FF2B5EF4-FFF2-40B4-BE49-F238E27FC236}">
                  <a16:creationId xmlns:a16="http://schemas.microsoft.com/office/drawing/2014/main" id="{22A19D43-56CF-472B-8BF6-59B91AFF3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" y="1814"/>
              <a:ext cx="79" cy="24"/>
            </a:xfrm>
            <a:custGeom>
              <a:avLst/>
              <a:gdLst>
                <a:gd name="T0" fmla="*/ 0 w 157"/>
                <a:gd name="T1" fmla="*/ 0 h 50"/>
                <a:gd name="T2" fmla="*/ 71 w 157"/>
                <a:gd name="T3" fmla="*/ 50 h 50"/>
                <a:gd name="T4" fmla="*/ 157 w 157"/>
                <a:gd name="T5" fmla="*/ 19 h 50"/>
                <a:gd name="T6" fmla="*/ 0 w 157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50">
                  <a:moveTo>
                    <a:pt x="0" y="0"/>
                  </a:moveTo>
                  <a:lnTo>
                    <a:pt x="71" y="50"/>
                  </a:lnTo>
                  <a:lnTo>
                    <a:pt x="157" y="19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3" name="Freeform 131">
              <a:extLst>
                <a:ext uri="{FF2B5EF4-FFF2-40B4-BE49-F238E27FC236}">
                  <a16:creationId xmlns:a16="http://schemas.microsoft.com/office/drawing/2014/main" id="{C107D1BE-F24F-4C5F-A40B-EEE7B10DE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" y="1795"/>
              <a:ext cx="79" cy="28"/>
            </a:xfrm>
            <a:custGeom>
              <a:avLst/>
              <a:gdLst>
                <a:gd name="T0" fmla="*/ 85 w 157"/>
                <a:gd name="T1" fmla="*/ 0 h 55"/>
                <a:gd name="T2" fmla="*/ 0 w 157"/>
                <a:gd name="T3" fmla="*/ 36 h 55"/>
                <a:gd name="T4" fmla="*/ 157 w 157"/>
                <a:gd name="T5" fmla="*/ 55 h 55"/>
                <a:gd name="T6" fmla="*/ 85 w 157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55">
                  <a:moveTo>
                    <a:pt x="85" y="0"/>
                  </a:moveTo>
                  <a:lnTo>
                    <a:pt x="0" y="36"/>
                  </a:lnTo>
                  <a:lnTo>
                    <a:pt x="157" y="5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4" name="Freeform 132">
              <a:extLst>
                <a:ext uri="{FF2B5EF4-FFF2-40B4-BE49-F238E27FC236}">
                  <a16:creationId xmlns:a16="http://schemas.microsoft.com/office/drawing/2014/main" id="{9D2C24AD-8FA7-41E1-B710-92997442E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" y="1795"/>
              <a:ext cx="79" cy="28"/>
            </a:xfrm>
            <a:custGeom>
              <a:avLst/>
              <a:gdLst>
                <a:gd name="T0" fmla="*/ 85 w 157"/>
                <a:gd name="T1" fmla="*/ 0 h 55"/>
                <a:gd name="T2" fmla="*/ 0 w 157"/>
                <a:gd name="T3" fmla="*/ 36 h 55"/>
                <a:gd name="T4" fmla="*/ 157 w 157"/>
                <a:gd name="T5" fmla="*/ 55 h 55"/>
                <a:gd name="T6" fmla="*/ 85 w 157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55">
                  <a:moveTo>
                    <a:pt x="85" y="0"/>
                  </a:moveTo>
                  <a:lnTo>
                    <a:pt x="0" y="36"/>
                  </a:lnTo>
                  <a:lnTo>
                    <a:pt x="157" y="55"/>
                  </a:lnTo>
                  <a:lnTo>
                    <a:pt x="8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5" name="Freeform 133">
              <a:extLst>
                <a:ext uri="{FF2B5EF4-FFF2-40B4-BE49-F238E27FC236}">
                  <a16:creationId xmlns:a16="http://schemas.microsoft.com/office/drawing/2014/main" id="{7B41F9E3-7730-4E47-8578-07BB0E129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" y="1795"/>
              <a:ext cx="77" cy="28"/>
            </a:xfrm>
            <a:custGeom>
              <a:avLst/>
              <a:gdLst>
                <a:gd name="T0" fmla="*/ 73 w 155"/>
                <a:gd name="T1" fmla="*/ 0 h 55"/>
                <a:gd name="T2" fmla="*/ 0 w 155"/>
                <a:gd name="T3" fmla="*/ 55 h 55"/>
                <a:gd name="T4" fmla="*/ 155 w 155"/>
                <a:gd name="T5" fmla="*/ 36 h 55"/>
                <a:gd name="T6" fmla="*/ 73 w 1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55">
                  <a:moveTo>
                    <a:pt x="73" y="0"/>
                  </a:moveTo>
                  <a:lnTo>
                    <a:pt x="0" y="55"/>
                  </a:lnTo>
                  <a:lnTo>
                    <a:pt x="155" y="3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6" name="Freeform 134">
              <a:extLst>
                <a:ext uri="{FF2B5EF4-FFF2-40B4-BE49-F238E27FC236}">
                  <a16:creationId xmlns:a16="http://schemas.microsoft.com/office/drawing/2014/main" id="{609CBB92-F317-4203-A062-1DF672EB1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" y="1795"/>
              <a:ext cx="77" cy="28"/>
            </a:xfrm>
            <a:custGeom>
              <a:avLst/>
              <a:gdLst>
                <a:gd name="T0" fmla="*/ 73 w 155"/>
                <a:gd name="T1" fmla="*/ 0 h 55"/>
                <a:gd name="T2" fmla="*/ 0 w 155"/>
                <a:gd name="T3" fmla="*/ 55 h 55"/>
                <a:gd name="T4" fmla="*/ 155 w 155"/>
                <a:gd name="T5" fmla="*/ 36 h 55"/>
                <a:gd name="T6" fmla="*/ 73 w 15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55">
                  <a:moveTo>
                    <a:pt x="73" y="0"/>
                  </a:moveTo>
                  <a:lnTo>
                    <a:pt x="0" y="55"/>
                  </a:lnTo>
                  <a:lnTo>
                    <a:pt x="155" y="36"/>
                  </a:lnTo>
                  <a:lnTo>
                    <a:pt x="7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7" name="Freeform 135">
              <a:extLst>
                <a:ext uri="{FF2B5EF4-FFF2-40B4-BE49-F238E27FC236}">
                  <a16:creationId xmlns:a16="http://schemas.microsoft.com/office/drawing/2014/main" id="{0ACC5516-DC65-45FF-984B-05E3EB693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1793"/>
              <a:ext cx="78" cy="21"/>
            </a:xfrm>
            <a:custGeom>
              <a:avLst/>
              <a:gdLst>
                <a:gd name="T0" fmla="*/ 155 w 155"/>
                <a:gd name="T1" fmla="*/ 0 h 42"/>
                <a:gd name="T2" fmla="*/ 0 w 155"/>
                <a:gd name="T3" fmla="*/ 6 h 42"/>
                <a:gd name="T4" fmla="*/ 82 w 155"/>
                <a:gd name="T5" fmla="*/ 42 h 42"/>
                <a:gd name="T6" fmla="*/ 155 w 155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42">
                  <a:moveTo>
                    <a:pt x="155" y="0"/>
                  </a:moveTo>
                  <a:lnTo>
                    <a:pt x="0" y="6"/>
                  </a:lnTo>
                  <a:lnTo>
                    <a:pt x="82" y="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8" name="Freeform 136">
              <a:extLst>
                <a:ext uri="{FF2B5EF4-FFF2-40B4-BE49-F238E27FC236}">
                  <a16:creationId xmlns:a16="http://schemas.microsoft.com/office/drawing/2014/main" id="{63E00DA1-8996-4563-A685-61345163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1793"/>
              <a:ext cx="78" cy="21"/>
            </a:xfrm>
            <a:custGeom>
              <a:avLst/>
              <a:gdLst>
                <a:gd name="T0" fmla="*/ 155 w 155"/>
                <a:gd name="T1" fmla="*/ 0 h 42"/>
                <a:gd name="T2" fmla="*/ 0 w 155"/>
                <a:gd name="T3" fmla="*/ 6 h 42"/>
                <a:gd name="T4" fmla="*/ 82 w 155"/>
                <a:gd name="T5" fmla="*/ 42 h 42"/>
                <a:gd name="T6" fmla="*/ 155 w 155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42">
                  <a:moveTo>
                    <a:pt x="155" y="0"/>
                  </a:moveTo>
                  <a:lnTo>
                    <a:pt x="0" y="6"/>
                  </a:lnTo>
                  <a:lnTo>
                    <a:pt x="82" y="42"/>
                  </a:lnTo>
                  <a:lnTo>
                    <a:pt x="15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9" name="Freeform 137">
              <a:extLst>
                <a:ext uri="{FF2B5EF4-FFF2-40B4-BE49-F238E27FC236}">
                  <a16:creationId xmlns:a16="http://schemas.microsoft.com/office/drawing/2014/main" id="{298627AA-2345-4827-BFFE-8D9B18558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" y="1793"/>
              <a:ext cx="78" cy="21"/>
            </a:xfrm>
            <a:custGeom>
              <a:avLst/>
              <a:gdLst>
                <a:gd name="T0" fmla="*/ 0 w 157"/>
                <a:gd name="T1" fmla="*/ 0 h 42"/>
                <a:gd name="T2" fmla="*/ 72 w 157"/>
                <a:gd name="T3" fmla="*/ 42 h 42"/>
                <a:gd name="T4" fmla="*/ 157 w 157"/>
                <a:gd name="T5" fmla="*/ 6 h 42"/>
                <a:gd name="T6" fmla="*/ 0 w 157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42">
                  <a:moveTo>
                    <a:pt x="0" y="0"/>
                  </a:moveTo>
                  <a:lnTo>
                    <a:pt x="72" y="42"/>
                  </a:lnTo>
                  <a:lnTo>
                    <a:pt x="15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0" name="Freeform 138">
              <a:extLst>
                <a:ext uri="{FF2B5EF4-FFF2-40B4-BE49-F238E27FC236}">
                  <a16:creationId xmlns:a16="http://schemas.microsoft.com/office/drawing/2014/main" id="{5916DC0A-025A-437E-9C64-4DEE2FBEE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" y="1793"/>
              <a:ext cx="78" cy="21"/>
            </a:xfrm>
            <a:custGeom>
              <a:avLst/>
              <a:gdLst>
                <a:gd name="T0" fmla="*/ 0 w 157"/>
                <a:gd name="T1" fmla="*/ 0 h 42"/>
                <a:gd name="T2" fmla="*/ 72 w 157"/>
                <a:gd name="T3" fmla="*/ 42 h 42"/>
                <a:gd name="T4" fmla="*/ 157 w 157"/>
                <a:gd name="T5" fmla="*/ 6 h 42"/>
                <a:gd name="T6" fmla="*/ 0 w 157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42">
                  <a:moveTo>
                    <a:pt x="0" y="0"/>
                  </a:moveTo>
                  <a:lnTo>
                    <a:pt x="72" y="42"/>
                  </a:lnTo>
                  <a:lnTo>
                    <a:pt x="157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1" name="Freeform 139">
              <a:extLst>
                <a:ext uri="{FF2B5EF4-FFF2-40B4-BE49-F238E27FC236}">
                  <a16:creationId xmlns:a16="http://schemas.microsoft.com/office/drawing/2014/main" id="{CA75F56A-8475-49FF-BD85-8E680BC8D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1773"/>
              <a:ext cx="116" cy="22"/>
            </a:xfrm>
            <a:custGeom>
              <a:avLst/>
              <a:gdLst>
                <a:gd name="T0" fmla="*/ 231 w 231"/>
                <a:gd name="T1" fmla="*/ 0 h 44"/>
                <a:gd name="T2" fmla="*/ 0 w 231"/>
                <a:gd name="T3" fmla="*/ 44 h 44"/>
                <a:gd name="T4" fmla="*/ 155 w 231"/>
                <a:gd name="T5" fmla="*/ 36 h 44"/>
                <a:gd name="T6" fmla="*/ 231 w 231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44">
                  <a:moveTo>
                    <a:pt x="231" y="0"/>
                  </a:moveTo>
                  <a:lnTo>
                    <a:pt x="0" y="44"/>
                  </a:lnTo>
                  <a:lnTo>
                    <a:pt x="155" y="3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2" name="Freeform 140">
              <a:extLst>
                <a:ext uri="{FF2B5EF4-FFF2-40B4-BE49-F238E27FC236}">
                  <a16:creationId xmlns:a16="http://schemas.microsoft.com/office/drawing/2014/main" id="{EAD5CF39-9C0E-40E4-A9D4-5F24B1C0D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1773"/>
              <a:ext cx="116" cy="22"/>
            </a:xfrm>
            <a:custGeom>
              <a:avLst/>
              <a:gdLst>
                <a:gd name="T0" fmla="*/ 231 w 231"/>
                <a:gd name="T1" fmla="*/ 0 h 44"/>
                <a:gd name="T2" fmla="*/ 0 w 231"/>
                <a:gd name="T3" fmla="*/ 44 h 44"/>
                <a:gd name="T4" fmla="*/ 155 w 231"/>
                <a:gd name="T5" fmla="*/ 36 h 44"/>
                <a:gd name="T6" fmla="*/ 231 w 231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44">
                  <a:moveTo>
                    <a:pt x="231" y="0"/>
                  </a:moveTo>
                  <a:lnTo>
                    <a:pt x="0" y="44"/>
                  </a:lnTo>
                  <a:lnTo>
                    <a:pt x="155" y="36"/>
                  </a:lnTo>
                  <a:lnTo>
                    <a:pt x="231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3" name="Freeform 141">
              <a:extLst>
                <a:ext uri="{FF2B5EF4-FFF2-40B4-BE49-F238E27FC236}">
                  <a16:creationId xmlns:a16="http://schemas.microsoft.com/office/drawing/2014/main" id="{7AC47785-C543-4E27-B438-575425273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" y="1773"/>
              <a:ext cx="116" cy="22"/>
            </a:xfrm>
            <a:custGeom>
              <a:avLst/>
              <a:gdLst>
                <a:gd name="T0" fmla="*/ 0 w 234"/>
                <a:gd name="T1" fmla="*/ 0 h 44"/>
                <a:gd name="T2" fmla="*/ 77 w 234"/>
                <a:gd name="T3" fmla="*/ 36 h 44"/>
                <a:gd name="T4" fmla="*/ 234 w 234"/>
                <a:gd name="T5" fmla="*/ 44 h 44"/>
                <a:gd name="T6" fmla="*/ 0 w 23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44">
                  <a:moveTo>
                    <a:pt x="0" y="0"/>
                  </a:moveTo>
                  <a:lnTo>
                    <a:pt x="77" y="36"/>
                  </a:lnTo>
                  <a:lnTo>
                    <a:pt x="23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4" name="Freeform 142">
              <a:extLst>
                <a:ext uri="{FF2B5EF4-FFF2-40B4-BE49-F238E27FC236}">
                  <a16:creationId xmlns:a16="http://schemas.microsoft.com/office/drawing/2014/main" id="{0D99D5AE-96D9-4108-ACB7-9E480E44B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" y="1773"/>
              <a:ext cx="116" cy="22"/>
            </a:xfrm>
            <a:custGeom>
              <a:avLst/>
              <a:gdLst>
                <a:gd name="T0" fmla="*/ 0 w 234"/>
                <a:gd name="T1" fmla="*/ 0 h 44"/>
                <a:gd name="T2" fmla="*/ 77 w 234"/>
                <a:gd name="T3" fmla="*/ 36 h 44"/>
                <a:gd name="T4" fmla="*/ 234 w 234"/>
                <a:gd name="T5" fmla="*/ 44 h 44"/>
                <a:gd name="T6" fmla="*/ 0 w 23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44">
                  <a:moveTo>
                    <a:pt x="0" y="0"/>
                  </a:moveTo>
                  <a:lnTo>
                    <a:pt x="77" y="36"/>
                  </a:lnTo>
                  <a:lnTo>
                    <a:pt x="234" y="4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5" name="Freeform 143">
              <a:extLst>
                <a:ext uri="{FF2B5EF4-FFF2-40B4-BE49-F238E27FC236}">
                  <a16:creationId xmlns:a16="http://schemas.microsoft.com/office/drawing/2014/main" id="{1D44A8DE-D413-45A7-B45B-A8F913557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" y="1770"/>
              <a:ext cx="116" cy="25"/>
            </a:xfrm>
            <a:custGeom>
              <a:avLst/>
              <a:gdLst>
                <a:gd name="T0" fmla="*/ 155 w 234"/>
                <a:gd name="T1" fmla="*/ 0 h 52"/>
                <a:gd name="T2" fmla="*/ 0 w 234"/>
                <a:gd name="T3" fmla="*/ 8 h 52"/>
                <a:gd name="T4" fmla="*/ 234 w 234"/>
                <a:gd name="T5" fmla="*/ 52 h 52"/>
                <a:gd name="T6" fmla="*/ 155 w 234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52">
                  <a:moveTo>
                    <a:pt x="155" y="0"/>
                  </a:moveTo>
                  <a:lnTo>
                    <a:pt x="0" y="8"/>
                  </a:lnTo>
                  <a:lnTo>
                    <a:pt x="234" y="5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6" name="Freeform 144">
              <a:extLst>
                <a:ext uri="{FF2B5EF4-FFF2-40B4-BE49-F238E27FC236}">
                  <a16:creationId xmlns:a16="http://schemas.microsoft.com/office/drawing/2014/main" id="{4FCA8C39-D80D-4EFD-95D7-D35F9F88C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" y="1770"/>
              <a:ext cx="116" cy="25"/>
            </a:xfrm>
            <a:custGeom>
              <a:avLst/>
              <a:gdLst>
                <a:gd name="T0" fmla="*/ 155 w 234"/>
                <a:gd name="T1" fmla="*/ 0 h 52"/>
                <a:gd name="T2" fmla="*/ 0 w 234"/>
                <a:gd name="T3" fmla="*/ 8 h 52"/>
                <a:gd name="T4" fmla="*/ 234 w 234"/>
                <a:gd name="T5" fmla="*/ 52 h 52"/>
                <a:gd name="T6" fmla="*/ 155 w 234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52">
                  <a:moveTo>
                    <a:pt x="155" y="0"/>
                  </a:moveTo>
                  <a:lnTo>
                    <a:pt x="0" y="8"/>
                  </a:lnTo>
                  <a:lnTo>
                    <a:pt x="234" y="52"/>
                  </a:lnTo>
                  <a:lnTo>
                    <a:pt x="15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7" name="Freeform 145">
              <a:extLst>
                <a:ext uri="{FF2B5EF4-FFF2-40B4-BE49-F238E27FC236}">
                  <a16:creationId xmlns:a16="http://schemas.microsoft.com/office/drawing/2014/main" id="{480BE4B9-2E10-47C1-B7F6-D0275F63D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1770"/>
              <a:ext cx="116" cy="25"/>
            </a:xfrm>
            <a:custGeom>
              <a:avLst/>
              <a:gdLst>
                <a:gd name="T0" fmla="*/ 76 w 231"/>
                <a:gd name="T1" fmla="*/ 0 h 52"/>
                <a:gd name="T2" fmla="*/ 0 w 231"/>
                <a:gd name="T3" fmla="*/ 52 h 52"/>
                <a:gd name="T4" fmla="*/ 231 w 231"/>
                <a:gd name="T5" fmla="*/ 8 h 52"/>
                <a:gd name="T6" fmla="*/ 76 w 231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52">
                  <a:moveTo>
                    <a:pt x="76" y="0"/>
                  </a:moveTo>
                  <a:lnTo>
                    <a:pt x="0" y="52"/>
                  </a:lnTo>
                  <a:lnTo>
                    <a:pt x="231" y="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8" name="Freeform 146">
              <a:extLst>
                <a:ext uri="{FF2B5EF4-FFF2-40B4-BE49-F238E27FC236}">
                  <a16:creationId xmlns:a16="http://schemas.microsoft.com/office/drawing/2014/main" id="{E8F6FCC0-F7A9-46AC-A823-5A356B0BE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1770"/>
              <a:ext cx="116" cy="25"/>
            </a:xfrm>
            <a:custGeom>
              <a:avLst/>
              <a:gdLst>
                <a:gd name="T0" fmla="*/ 76 w 231"/>
                <a:gd name="T1" fmla="*/ 0 h 52"/>
                <a:gd name="T2" fmla="*/ 0 w 231"/>
                <a:gd name="T3" fmla="*/ 52 h 52"/>
                <a:gd name="T4" fmla="*/ 231 w 231"/>
                <a:gd name="T5" fmla="*/ 8 h 52"/>
                <a:gd name="T6" fmla="*/ 76 w 231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52">
                  <a:moveTo>
                    <a:pt x="76" y="0"/>
                  </a:moveTo>
                  <a:lnTo>
                    <a:pt x="0" y="52"/>
                  </a:lnTo>
                  <a:lnTo>
                    <a:pt x="231" y="8"/>
                  </a:lnTo>
                  <a:lnTo>
                    <a:pt x="76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9" name="Freeform 147">
              <a:extLst>
                <a:ext uri="{FF2B5EF4-FFF2-40B4-BE49-F238E27FC236}">
                  <a16:creationId xmlns:a16="http://schemas.microsoft.com/office/drawing/2014/main" id="{4B10B22D-8963-4D30-AD95-BB8FCB18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" y="1758"/>
              <a:ext cx="117" cy="15"/>
            </a:xfrm>
            <a:custGeom>
              <a:avLst/>
              <a:gdLst>
                <a:gd name="T0" fmla="*/ 236 w 236"/>
                <a:gd name="T1" fmla="*/ 0 h 31"/>
                <a:gd name="T2" fmla="*/ 0 w 236"/>
                <a:gd name="T3" fmla="*/ 23 h 31"/>
                <a:gd name="T4" fmla="*/ 157 w 236"/>
                <a:gd name="T5" fmla="*/ 31 h 31"/>
                <a:gd name="T6" fmla="*/ 236 w 236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31">
                  <a:moveTo>
                    <a:pt x="236" y="0"/>
                  </a:moveTo>
                  <a:lnTo>
                    <a:pt x="0" y="23"/>
                  </a:lnTo>
                  <a:lnTo>
                    <a:pt x="157" y="3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0" name="Freeform 148">
              <a:extLst>
                <a:ext uri="{FF2B5EF4-FFF2-40B4-BE49-F238E27FC236}">
                  <a16:creationId xmlns:a16="http://schemas.microsoft.com/office/drawing/2014/main" id="{C60AD636-7501-4233-9DD8-CC551FAD9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" y="1758"/>
              <a:ext cx="117" cy="15"/>
            </a:xfrm>
            <a:custGeom>
              <a:avLst/>
              <a:gdLst>
                <a:gd name="T0" fmla="*/ 236 w 236"/>
                <a:gd name="T1" fmla="*/ 0 h 31"/>
                <a:gd name="T2" fmla="*/ 0 w 236"/>
                <a:gd name="T3" fmla="*/ 23 h 31"/>
                <a:gd name="T4" fmla="*/ 157 w 236"/>
                <a:gd name="T5" fmla="*/ 31 h 31"/>
                <a:gd name="T6" fmla="*/ 236 w 236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31">
                  <a:moveTo>
                    <a:pt x="236" y="0"/>
                  </a:moveTo>
                  <a:lnTo>
                    <a:pt x="0" y="23"/>
                  </a:lnTo>
                  <a:lnTo>
                    <a:pt x="157" y="31"/>
                  </a:lnTo>
                  <a:lnTo>
                    <a:pt x="236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1" name="Freeform 149">
              <a:extLst>
                <a:ext uri="{FF2B5EF4-FFF2-40B4-BE49-F238E27FC236}">
                  <a16:creationId xmlns:a16="http://schemas.microsoft.com/office/drawing/2014/main" id="{81E662E4-0546-40C3-AAC4-916BCD0A6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" y="1758"/>
              <a:ext cx="118" cy="15"/>
            </a:xfrm>
            <a:custGeom>
              <a:avLst/>
              <a:gdLst>
                <a:gd name="T0" fmla="*/ 0 w 235"/>
                <a:gd name="T1" fmla="*/ 0 h 31"/>
                <a:gd name="T2" fmla="*/ 78 w 235"/>
                <a:gd name="T3" fmla="*/ 31 h 31"/>
                <a:gd name="T4" fmla="*/ 235 w 235"/>
                <a:gd name="T5" fmla="*/ 23 h 31"/>
                <a:gd name="T6" fmla="*/ 0 w 235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31">
                  <a:moveTo>
                    <a:pt x="0" y="0"/>
                  </a:moveTo>
                  <a:lnTo>
                    <a:pt x="78" y="31"/>
                  </a:lnTo>
                  <a:lnTo>
                    <a:pt x="235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2" name="Freeform 150">
              <a:extLst>
                <a:ext uri="{FF2B5EF4-FFF2-40B4-BE49-F238E27FC236}">
                  <a16:creationId xmlns:a16="http://schemas.microsoft.com/office/drawing/2014/main" id="{6A6BFB03-8579-4AE9-A135-0A2089E2B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" y="1758"/>
              <a:ext cx="118" cy="15"/>
            </a:xfrm>
            <a:custGeom>
              <a:avLst/>
              <a:gdLst>
                <a:gd name="T0" fmla="*/ 0 w 235"/>
                <a:gd name="T1" fmla="*/ 0 h 31"/>
                <a:gd name="T2" fmla="*/ 78 w 235"/>
                <a:gd name="T3" fmla="*/ 31 h 31"/>
                <a:gd name="T4" fmla="*/ 235 w 235"/>
                <a:gd name="T5" fmla="*/ 23 h 31"/>
                <a:gd name="T6" fmla="*/ 0 w 235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31">
                  <a:moveTo>
                    <a:pt x="0" y="0"/>
                  </a:moveTo>
                  <a:lnTo>
                    <a:pt x="78" y="31"/>
                  </a:lnTo>
                  <a:lnTo>
                    <a:pt x="235" y="2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3" name="Freeform 151">
              <a:extLst>
                <a:ext uri="{FF2B5EF4-FFF2-40B4-BE49-F238E27FC236}">
                  <a16:creationId xmlns:a16="http://schemas.microsoft.com/office/drawing/2014/main" id="{EFC05B2F-7A78-47C5-9E34-2E3965EF6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" y="1748"/>
              <a:ext cx="118" cy="22"/>
            </a:xfrm>
            <a:custGeom>
              <a:avLst/>
              <a:gdLst>
                <a:gd name="T0" fmla="*/ 153 w 235"/>
                <a:gd name="T1" fmla="*/ 0 h 44"/>
                <a:gd name="T2" fmla="*/ 0 w 235"/>
                <a:gd name="T3" fmla="*/ 21 h 44"/>
                <a:gd name="T4" fmla="*/ 235 w 235"/>
                <a:gd name="T5" fmla="*/ 44 h 44"/>
                <a:gd name="T6" fmla="*/ 153 w 235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44">
                  <a:moveTo>
                    <a:pt x="153" y="0"/>
                  </a:moveTo>
                  <a:lnTo>
                    <a:pt x="0" y="21"/>
                  </a:lnTo>
                  <a:lnTo>
                    <a:pt x="235" y="4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4" name="Freeform 152">
              <a:extLst>
                <a:ext uri="{FF2B5EF4-FFF2-40B4-BE49-F238E27FC236}">
                  <a16:creationId xmlns:a16="http://schemas.microsoft.com/office/drawing/2014/main" id="{F74D68C5-2CCB-41BC-B591-E2C48497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" y="1748"/>
              <a:ext cx="118" cy="22"/>
            </a:xfrm>
            <a:custGeom>
              <a:avLst/>
              <a:gdLst>
                <a:gd name="T0" fmla="*/ 153 w 235"/>
                <a:gd name="T1" fmla="*/ 0 h 44"/>
                <a:gd name="T2" fmla="*/ 0 w 235"/>
                <a:gd name="T3" fmla="*/ 21 h 44"/>
                <a:gd name="T4" fmla="*/ 235 w 235"/>
                <a:gd name="T5" fmla="*/ 44 h 44"/>
                <a:gd name="T6" fmla="*/ 153 w 235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44">
                  <a:moveTo>
                    <a:pt x="153" y="0"/>
                  </a:moveTo>
                  <a:lnTo>
                    <a:pt x="0" y="21"/>
                  </a:lnTo>
                  <a:lnTo>
                    <a:pt x="235" y="44"/>
                  </a:lnTo>
                  <a:lnTo>
                    <a:pt x="15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5" name="Freeform 153">
              <a:extLst>
                <a:ext uri="{FF2B5EF4-FFF2-40B4-BE49-F238E27FC236}">
                  <a16:creationId xmlns:a16="http://schemas.microsoft.com/office/drawing/2014/main" id="{59D0650C-F858-49F9-BE8B-16A922937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" y="1748"/>
              <a:ext cx="117" cy="22"/>
            </a:xfrm>
            <a:custGeom>
              <a:avLst/>
              <a:gdLst>
                <a:gd name="T0" fmla="*/ 82 w 236"/>
                <a:gd name="T1" fmla="*/ 0 h 44"/>
                <a:gd name="T2" fmla="*/ 0 w 236"/>
                <a:gd name="T3" fmla="*/ 44 h 44"/>
                <a:gd name="T4" fmla="*/ 236 w 236"/>
                <a:gd name="T5" fmla="*/ 21 h 44"/>
                <a:gd name="T6" fmla="*/ 82 w 236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4">
                  <a:moveTo>
                    <a:pt x="82" y="0"/>
                  </a:moveTo>
                  <a:lnTo>
                    <a:pt x="0" y="44"/>
                  </a:lnTo>
                  <a:lnTo>
                    <a:pt x="236" y="2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6" name="Freeform 154">
              <a:extLst>
                <a:ext uri="{FF2B5EF4-FFF2-40B4-BE49-F238E27FC236}">
                  <a16:creationId xmlns:a16="http://schemas.microsoft.com/office/drawing/2014/main" id="{7655214F-AEE6-420E-83BC-0D8D766A3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" y="1748"/>
              <a:ext cx="117" cy="22"/>
            </a:xfrm>
            <a:custGeom>
              <a:avLst/>
              <a:gdLst>
                <a:gd name="T0" fmla="*/ 82 w 236"/>
                <a:gd name="T1" fmla="*/ 0 h 44"/>
                <a:gd name="T2" fmla="*/ 0 w 236"/>
                <a:gd name="T3" fmla="*/ 44 h 44"/>
                <a:gd name="T4" fmla="*/ 236 w 236"/>
                <a:gd name="T5" fmla="*/ 21 h 44"/>
                <a:gd name="T6" fmla="*/ 82 w 236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4">
                  <a:moveTo>
                    <a:pt x="82" y="0"/>
                  </a:moveTo>
                  <a:lnTo>
                    <a:pt x="0" y="44"/>
                  </a:lnTo>
                  <a:lnTo>
                    <a:pt x="236" y="21"/>
                  </a:lnTo>
                  <a:lnTo>
                    <a:pt x="8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7" name="Freeform 155">
              <a:extLst>
                <a:ext uri="{FF2B5EF4-FFF2-40B4-BE49-F238E27FC236}">
                  <a16:creationId xmlns:a16="http://schemas.microsoft.com/office/drawing/2014/main" id="{C7C60CA5-B297-4039-9CC5-F67387092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1746"/>
              <a:ext cx="118" cy="12"/>
            </a:xfrm>
            <a:custGeom>
              <a:avLst/>
              <a:gdLst>
                <a:gd name="T0" fmla="*/ 238 w 238"/>
                <a:gd name="T1" fmla="*/ 0 h 25"/>
                <a:gd name="T2" fmla="*/ 0 w 238"/>
                <a:gd name="T3" fmla="*/ 6 h 25"/>
                <a:gd name="T4" fmla="*/ 156 w 238"/>
                <a:gd name="T5" fmla="*/ 25 h 25"/>
                <a:gd name="T6" fmla="*/ 238 w 23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" h="25">
                  <a:moveTo>
                    <a:pt x="238" y="0"/>
                  </a:moveTo>
                  <a:lnTo>
                    <a:pt x="0" y="6"/>
                  </a:lnTo>
                  <a:lnTo>
                    <a:pt x="156" y="2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8" name="Freeform 156">
              <a:extLst>
                <a:ext uri="{FF2B5EF4-FFF2-40B4-BE49-F238E27FC236}">
                  <a16:creationId xmlns:a16="http://schemas.microsoft.com/office/drawing/2014/main" id="{79528229-9099-45E2-8F61-8CE8CD55C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1746"/>
              <a:ext cx="118" cy="12"/>
            </a:xfrm>
            <a:custGeom>
              <a:avLst/>
              <a:gdLst>
                <a:gd name="T0" fmla="*/ 238 w 238"/>
                <a:gd name="T1" fmla="*/ 0 h 25"/>
                <a:gd name="T2" fmla="*/ 0 w 238"/>
                <a:gd name="T3" fmla="*/ 6 h 25"/>
                <a:gd name="T4" fmla="*/ 156 w 238"/>
                <a:gd name="T5" fmla="*/ 25 h 25"/>
                <a:gd name="T6" fmla="*/ 238 w 23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" h="25">
                  <a:moveTo>
                    <a:pt x="238" y="0"/>
                  </a:moveTo>
                  <a:lnTo>
                    <a:pt x="0" y="6"/>
                  </a:lnTo>
                  <a:lnTo>
                    <a:pt x="156" y="25"/>
                  </a:lnTo>
                  <a:lnTo>
                    <a:pt x="23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9" name="Freeform 157">
              <a:extLst>
                <a:ext uri="{FF2B5EF4-FFF2-40B4-BE49-F238E27FC236}">
                  <a16:creationId xmlns:a16="http://schemas.microsoft.com/office/drawing/2014/main" id="{F10DB882-D66D-47CF-8AE4-0F7D4CD3A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746"/>
              <a:ext cx="118" cy="12"/>
            </a:xfrm>
            <a:custGeom>
              <a:avLst/>
              <a:gdLst>
                <a:gd name="T0" fmla="*/ 0 w 236"/>
                <a:gd name="T1" fmla="*/ 0 h 25"/>
                <a:gd name="T2" fmla="*/ 81 w 236"/>
                <a:gd name="T3" fmla="*/ 25 h 25"/>
                <a:gd name="T4" fmla="*/ 236 w 236"/>
                <a:gd name="T5" fmla="*/ 6 h 25"/>
                <a:gd name="T6" fmla="*/ 0 w 23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25">
                  <a:moveTo>
                    <a:pt x="0" y="0"/>
                  </a:moveTo>
                  <a:lnTo>
                    <a:pt x="81" y="25"/>
                  </a:lnTo>
                  <a:lnTo>
                    <a:pt x="23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0" name="Freeform 158">
              <a:extLst>
                <a:ext uri="{FF2B5EF4-FFF2-40B4-BE49-F238E27FC236}">
                  <a16:creationId xmlns:a16="http://schemas.microsoft.com/office/drawing/2014/main" id="{579FFEC9-4E3B-479F-BB33-7BD11BDEE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746"/>
              <a:ext cx="118" cy="12"/>
            </a:xfrm>
            <a:custGeom>
              <a:avLst/>
              <a:gdLst>
                <a:gd name="T0" fmla="*/ 0 w 236"/>
                <a:gd name="T1" fmla="*/ 0 h 25"/>
                <a:gd name="T2" fmla="*/ 81 w 236"/>
                <a:gd name="T3" fmla="*/ 25 h 25"/>
                <a:gd name="T4" fmla="*/ 236 w 236"/>
                <a:gd name="T5" fmla="*/ 6 h 25"/>
                <a:gd name="T6" fmla="*/ 0 w 23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25">
                  <a:moveTo>
                    <a:pt x="0" y="0"/>
                  </a:moveTo>
                  <a:lnTo>
                    <a:pt x="81" y="25"/>
                  </a:lnTo>
                  <a:lnTo>
                    <a:pt x="236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1" name="Freeform 159">
              <a:extLst>
                <a:ext uri="{FF2B5EF4-FFF2-40B4-BE49-F238E27FC236}">
                  <a16:creationId xmlns:a16="http://schemas.microsoft.com/office/drawing/2014/main" id="{400DA554-0F87-4B14-9B3E-54370BF7B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1737"/>
              <a:ext cx="160" cy="11"/>
            </a:xfrm>
            <a:custGeom>
              <a:avLst/>
              <a:gdLst>
                <a:gd name="T0" fmla="*/ 320 w 320"/>
                <a:gd name="T1" fmla="*/ 0 h 21"/>
                <a:gd name="T2" fmla="*/ 0 w 320"/>
                <a:gd name="T3" fmla="*/ 21 h 21"/>
                <a:gd name="T4" fmla="*/ 238 w 320"/>
                <a:gd name="T5" fmla="*/ 17 h 21"/>
                <a:gd name="T6" fmla="*/ 320 w 32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1">
                  <a:moveTo>
                    <a:pt x="320" y="0"/>
                  </a:moveTo>
                  <a:lnTo>
                    <a:pt x="0" y="21"/>
                  </a:lnTo>
                  <a:lnTo>
                    <a:pt x="238" y="17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2" name="Freeform 160">
              <a:extLst>
                <a:ext uri="{FF2B5EF4-FFF2-40B4-BE49-F238E27FC236}">
                  <a16:creationId xmlns:a16="http://schemas.microsoft.com/office/drawing/2014/main" id="{A4B39355-8AE9-4CF4-A3B7-ABAC327EF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1737"/>
              <a:ext cx="160" cy="11"/>
            </a:xfrm>
            <a:custGeom>
              <a:avLst/>
              <a:gdLst>
                <a:gd name="T0" fmla="*/ 320 w 320"/>
                <a:gd name="T1" fmla="*/ 0 h 21"/>
                <a:gd name="T2" fmla="*/ 0 w 320"/>
                <a:gd name="T3" fmla="*/ 21 h 21"/>
                <a:gd name="T4" fmla="*/ 238 w 320"/>
                <a:gd name="T5" fmla="*/ 17 h 21"/>
                <a:gd name="T6" fmla="*/ 320 w 32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1">
                  <a:moveTo>
                    <a:pt x="320" y="0"/>
                  </a:moveTo>
                  <a:lnTo>
                    <a:pt x="0" y="21"/>
                  </a:lnTo>
                  <a:lnTo>
                    <a:pt x="238" y="17"/>
                  </a:lnTo>
                  <a:lnTo>
                    <a:pt x="32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3" name="Freeform 161">
              <a:extLst>
                <a:ext uri="{FF2B5EF4-FFF2-40B4-BE49-F238E27FC236}">
                  <a16:creationId xmlns:a16="http://schemas.microsoft.com/office/drawing/2014/main" id="{B98944BD-20C0-4210-AB25-FA16968F4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" y="1737"/>
              <a:ext cx="160" cy="11"/>
            </a:xfrm>
            <a:custGeom>
              <a:avLst/>
              <a:gdLst>
                <a:gd name="T0" fmla="*/ 0 w 320"/>
                <a:gd name="T1" fmla="*/ 0 h 21"/>
                <a:gd name="T2" fmla="*/ 84 w 320"/>
                <a:gd name="T3" fmla="*/ 17 h 21"/>
                <a:gd name="T4" fmla="*/ 320 w 320"/>
                <a:gd name="T5" fmla="*/ 21 h 21"/>
                <a:gd name="T6" fmla="*/ 0 w 32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1">
                  <a:moveTo>
                    <a:pt x="0" y="0"/>
                  </a:moveTo>
                  <a:lnTo>
                    <a:pt x="84" y="17"/>
                  </a:lnTo>
                  <a:lnTo>
                    <a:pt x="32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4" name="Freeform 162">
              <a:extLst>
                <a:ext uri="{FF2B5EF4-FFF2-40B4-BE49-F238E27FC236}">
                  <a16:creationId xmlns:a16="http://schemas.microsoft.com/office/drawing/2014/main" id="{AF1375F3-931D-47B9-9DC3-362F744F6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" y="1737"/>
              <a:ext cx="160" cy="11"/>
            </a:xfrm>
            <a:custGeom>
              <a:avLst/>
              <a:gdLst>
                <a:gd name="T0" fmla="*/ 0 w 320"/>
                <a:gd name="T1" fmla="*/ 0 h 21"/>
                <a:gd name="T2" fmla="*/ 84 w 320"/>
                <a:gd name="T3" fmla="*/ 17 h 21"/>
                <a:gd name="T4" fmla="*/ 320 w 320"/>
                <a:gd name="T5" fmla="*/ 21 h 21"/>
                <a:gd name="T6" fmla="*/ 0 w 32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1">
                  <a:moveTo>
                    <a:pt x="0" y="0"/>
                  </a:moveTo>
                  <a:lnTo>
                    <a:pt x="84" y="17"/>
                  </a:lnTo>
                  <a:lnTo>
                    <a:pt x="320" y="2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5" name="Freeform 163">
              <a:extLst>
                <a:ext uri="{FF2B5EF4-FFF2-40B4-BE49-F238E27FC236}">
                  <a16:creationId xmlns:a16="http://schemas.microsoft.com/office/drawing/2014/main" id="{A2E3E598-8EE3-43CD-BC7A-23ADA90DD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1732"/>
              <a:ext cx="203" cy="16"/>
            </a:xfrm>
            <a:custGeom>
              <a:avLst/>
              <a:gdLst>
                <a:gd name="T0" fmla="*/ 406 w 406"/>
                <a:gd name="T1" fmla="*/ 0 h 31"/>
                <a:gd name="T2" fmla="*/ 0 w 406"/>
                <a:gd name="T3" fmla="*/ 31 h 31"/>
                <a:gd name="T4" fmla="*/ 320 w 406"/>
                <a:gd name="T5" fmla="*/ 10 h 31"/>
                <a:gd name="T6" fmla="*/ 406 w 406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31">
                  <a:moveTo>
                    <a:pt x="406" y="0"/>
                  </a:moveTo>
                  <a:lnTo>
                    <a:pt x="0" y="31"/>
                  </a:lnTo>
                  <a:lnTo>
                    <a:pt x="320" y="10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6" name="Freeform 164">
              <a:extLst>
                <a:ext uri="{FF2B5EF4-FFF2-40B4-BE49-F238E27FC236}">
                  <a16:creationId xmlns:a16="http://schemas.microsoft.com/office/drawing/2014/main" id="{5FF14540-BD20-4E4A-8089-8C4ACF698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1732"/>
              <a:ext cx="203" cy="16"/>
            </a:xfrm>
            <a:custGeom>
              <a:avLst/>
              <a:gdLst>
                <a:gd name="T0" fmla="*/ 406 w 406"/>
                <a:gd name="T1" fmla="*/ 0 h 31"/>
                <a:gd name="T2" fmla="*/ 0 w 406"/>
                <a:gd name="T3" fmla="*/ 31 h 31"/>
                <a:gd name="T4" fmla="*/ 320 w 406"/>
                <a:gd name="T5" fmla="*/ 10 h 31"/>
                <a:gd name="T6" fmla="*/ 406 w 406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31">
                  <a:moveTo>
                    <a:pt x="406" y="0"/>
                  </a:moveTo>
                  <a:lnTo>
                    <a:pt x="0" y="31"/>
                  </a:lnTo>
                  <a:lnTo>
                    <a:pt x="320" y="10"/>
                  </a:lnTo>
                  <a:lnTo>
                    <a:pt x="406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7" name="Freeform 165">
              <a:extLst>
                <a:ext uri="{FF2B5EF4-FFF2-40B4-BE49-F238E27FC236}">
                  <a16:creationId xmlns:a16="http://schemas.microsoft.com/office/drawing/2014/main" id="{66D0DE75-0632-4459-9216-8E929A4E8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732"/>
              <a:ext cx="202" cy="16"/>
            </a:xfrm>
            <a:custGeom>
              <a:avLst/>
              <a:gdLst>
                <a:gd name="T0" fmla="*/ 0 w 404"/>
                <a:gd name="T1" fmla="*/ 0 h 31"/>
                <a:gd name="T2" fmla="*/ 84 w 404"/>
                <a:gd name="T3" fmla="*/ 10 h 31"/>
                <a:gd name="T4" fmla="*/ 404 w 404"/>
                <a:gd name="T5" fmla="*/ 31 h 31"/>
                <a:gd name="T6" fmla="*/ 0 w 40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31">
                  <a:moveTo>
                    <a:pt x="0" y="0"/>
                  </a:moveTo>
                  <a:lnTo>
                    <a:pt x="84" y="10"/>
                  </a:lnTo>
                  <a:lnTo>
                    <a:pt x="404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8" name="Freeform 166">
              <a:extLst>
                <a:ext uri="{FF2B5EF4-FFF2-40B4-BE49-F238E27FC236}">
                  <a16:creationId xmlns:a16="http://schemas.microsoft.com/office/drawing/2014/main" id="{491CC9AA-952A-4281-993E-BFA962553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732"/>
              <a:ext cx="202" cy="16"/>
            </a:xfrm>
            <a:custGeom>
              <a:avLst/>
              <a:gdLst>
                <a:gd name="T0" fmla="*/ 0 w 404"/>
                <a:gd name="T1" fmla="*/ 0 h 31"/>
                <a:gd name="T2" fmla="*/ 84 w 404"/>
                <a:gd name="T3" fmla="*/ 10 h 31"/>
                <a:gd name="T4" fmla="*/ 404 w 404"/>
                <a:gd name="T5" fmla="*/ 31 h 31"/>
                <a:gd name="T6" fmla="*/ 0 w 40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31">
                  <a:moveTo>
                    <a:pt x="0" y="0"/>
                  </a:moveTo>
                  <a:lnTo>
                    <a:pt x="84" y="10"/>
                  </a:lnTo>
                  <a:lnTo>
                    <a:pt x="404" y="3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9" name="Freeform 167">
              <a:extLst>
                <a:ext uri="{FF2B5EF4-FFF2-40B4-BE49-F238E27FC236}">
                  <a16:creationId xmlns:a16="http://schemas.microsoft.com/office/drawing/2014/main" id="{D5E23B01-155D-4797-AEE0-1148742E4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729"/>
              <a:ext cx="202" cy="3"/>
            </a:xfrm>
            <a:custGeom>
              <a:avLst/>
              <a:gdLst>
                <a:gd name="T0" fmla="*/ 403 w 403"/>
                <a:gd name="T1" fmla="*/ 0 h 5"/>
                <a:gd name="T2" fmla="*/ 0 w 403"/>
                <a:gd name="T3" fmla="*/ 2 h 5"/>
                <a:gd name="T4" fmla="*/ 84 w 403"/>
                <a:gd name="T5" fmla="*/ 5 h 5"/>
                <a:gd name="T6" fmla="*/ 403 w 40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3" h="5">
                  <a:moveTo>
                    <a:pt x="403" y="0"/>
                  </a:moveTo>
                  <a:lnTo>
                    <a:pt x="0" y="2"/>
                  </a:lnTo>
                  <a:lnTo>
                    <a:pt x="84" y="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0" name="Freeform 168">
              <a:extLst>
                <a:ext uri="{FF2B5EF4-FFF2-40B4-BE49-F238E27FC236}">
                  <a16:creationId xmlns:a16="http://schemas.microsoft.com/office/drawing/2014/main" id="{8D876F7F-B048-4F13-BF55-41377B781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729"/>
              <a:ext cx="202" cy="3"/>
            </a:xfrm>
            <a:custGeom>
              <a:avLst/>
              <a:gdLst>
                <a:gd name="T0" fmla="*/ 403 w 403"/>
                <a:gd name="T1" fmla="*/ 0 h 5"/>
                <a:gd name="T2" fmla="*/ 0 w 403"/>
                <a:gd name="T3" fmla="*/ 2 h 5"/>
                <a:gd name="T4" fmla="*/ 84 w 403"/>
                <a:gd name="T5" fmla="*/ 5 h 5"/>
                <a:gd name="T6" fmla="*/ 403 w 40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3" h="5">
                  <a:moveTo>
                    <a:pt x="403" y="0"/>
                  </a:moveTo>
                  <a:lnTo>
                    <a:pt x="0" y="2"/>
                  </a:lnTo>
                  <a:lnTo>
                    <a:pt x="84" y="5"/>
                  </a:lnTo>
                  <a:lnTo>
                    <a:pt x="40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1" name="Freeform 169">
              <a:extLst>
                <a:ext uri="{FF2B5EF4-FFF2-40B4-BE49-F238E27FC236}">
                  <a16:creationId xmlns:a16="http://schemas.microsoft.com/office/drawing/2014/main" id="{CB597D2F-FEA9-42A0-A1EC-FAD73D3E4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729"/>
              <a:ext cx="202" cy="19"/>
            </a:xfrm>
            <a:custGeom>
              <a:avLst/>
              <a:gdLst>
                <a:gd name="T0" fmla="*/ 319 w 404"/>
                <a:gd name="T1" fmla="*/ 0 h 36"/>
                <a:gd name="T2" fmla="*/ 0 w 404"/>
                <a:gd name="T3" fmla="*/ 5 h 36"/>
                <a:gd name="T4" fmla="*/ 404 w 404"/>
                <a:gd name="T5" fmla="*/ 36 h 36"/>
                <a:gd name="T6" fmla="*/ 319 w 40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36">
                  <a:moveTo>
                    <a:pt x="319" y="0"/>
                  </a:moveTo>
                  <a:lnTo>
                    <a:pt x="0" y="5"/>
                  </a:lnTo>
                  <a:lnTo>
                    <a:pt x="404" y="3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2" name="Freeform 170">
              <a:extLst>
                <a:ext uri="{FF2B5EF4-FFF2-40B4-BE49-F238E27FC236}">
                  <a16:creationId xmlns:a16="http://schemas.microsoft.com/office/drawing/2014/main" id="{359B0545-E357-4B90-95CE-00FCF57C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729"/>
              <a:ext cx="202" cy="19"/>
            </a:xfrm>
            <a:custGeom>
              <a:avLst/>
              <a:gdLst>
                <a:gd name="T0" fmla="*/ 319 w 404"/>
                <a:gd name="T1" fmla="*/ 0 h 36"/>
                <a:gd name="T2" fmla="*/ 0 w 404"/>
                <a:gd name="T3" fmla="*/ 5 h 36"/>
                <a:gd name="T4" fmla="*/ 404 w 404"/>
                <a:gd name="T5" fmla="*/ 36 h 36"/>
                <a:gd name="T6" fmla="*/ 319 w 40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36">
                  <a:moveTo>
                    <a:pt x="319" y="0"/>
                  </a:moveTo>
                  <a:lnTo>
                    <a:pt x="0" y="5"/>
                  </a:lnTo>
                  <a:lnTo>
                    <a:pt x="404" y="36"/>
                  </a:lnTo>
                  <a:lnTo>
                    <a:pt x="319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3" name="Freeform 171">
              <a:extLst>
                <a:ext uri="{FF2B5EF4-FFF2-40B4-BE49-F238E27FC236}">
                  <a16:creationId xmlns:a16="http://schemas.microsoft.com/office/drawing/2014/main" id="{8F78DBF1-E708-4652-93EE-48693B32A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729"/>
              <a:ext cx="405" cy="1"/>
            </a:xfrm>
            <a:custGeom>
              <a:avLst/>
              <a:gdLst>
                <a:gd name="T0" fmla="*/ 0 w 809"/>
                <a:gd name="T1" fmla="*/ 0 h 2"/>
                <a:gd name="T2" fmla="*/ 406 w 809"/>
                <a:gd name="T3" fmla="*/ 2 h 2"/>
                <a:gd name="T4" fmla="*/ 809 w 809"/>
                <a:gd name="T5" fmla="*/ 0 h 2"/>
                <a:gd name="T6" fmla="*/ 0 w 80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9" h="2">
                  <a:moveTo>
                    <a:pt x="0" y="0"/>
                  </a:moveTo>
                  <a:lnTo>
                    <a:pt x="406" y="2"/>
                  </a:lnTo>
                  <a:lnTo>
                    <a:pt x="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4" name="Freeform 172">
              <a:extLst>
                <a:ext uri="{FF2B5EF4-FFF2-40B4-BE49-F238E27FC236}">
                  <a16:creationId xmlns:a16="http://schemas.microsoft.com/office/drawing/2014/main" id="{EEFFEAD7-5AA0-4384-8827-94B873FD0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729"/>
              <a:ext cx="405" cy="1"/>
            </a:xfrm>
            <a:custGeom>
              <a:avLst/>
              <a:gdLst>
                <a:gd name="T0" fmla="*/ 0 w 809"/>
                <a:gd name="T1" fmla="*/ 0 h 2"/>
                <a:gd name="T2" fmla="*/ 406 w 809"/>
                <a:gd name="T3" fmla="*/ 2 h 2"/>
                <a:gd name="T4" fmla="*/ 809 w 809"/>
                <a:gd name="T5" fmla="*/ 0 h 2"/>
                <a:gd name="T6" fmla="*/ 0 w 80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9" h="2">
                  <a:moveTo>
                    <a:pt x="0" y="0"/>
                  </a:moveTo>
                  <a:lnTo>
                    <a:pt x="406" y="2"/>
                  </a:lnTo>
                  <a:lnTo>
                    <a:pt x="809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5" name="Freeform 173">
              <a:extLst>
                <a:ext uri="{FF2B5EF4-FFF2-40B4-BE49-F238E27FC236}">
                  <a16:creationId xmlns:a16="http://schemas.microsoft.com/office/drawing/2014/main" id="{7FEEBCEB-FA8B-4366-BE99-394F0AA4C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729"/>
              <a:ext cx="203" cy="3"/>
            </a:xfrm>
            <a:custGeom>
              <a:avLst/>
              <a:gdLst>
                <a:gd name="T0" fmla="*/ 0 w 406"/>
                <a:gd name="T1" fmla="*/ 0 h 5"/>
                <a:gd name="T2" fmla="*/ 319 w 406"/>
                <a:gd name="T3" fmla="*/ 5 h 5"/>
                <a:gd name="T4" fmla="*/ 406 w 406"/>
                <a:gd name="T5" fmla="*/ 2 h 5"/>
                <a:gd name="T6" fmla="*/ 0 w 40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5">
                  <a:moveTo>
                    <a:pt x="0" y="0"/>
                  </a:moveTo>
                  <a:lnTo>
                    <a:pt x="319" y="5"/>
                  </a:lnTo>
                  <a:lnTo>
                    <a:pt x="4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6" name="Freeform 174">
              <a:extLst>
                <a:ext uri="{FF2B5EF4-FFF2-40B4-BE49-F238E27FC236}">
                  <a16:creationId xmlns:a16="http://schemas.microsoft.com/office/drawing/2014/main" id="{376A7FDC-5243-4802-9E89-58FCD7814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729"/>
              <a:ext cx="203" cy="3"/>
            </a:xfrm>
            <a:custGeom>
              <a:avLst/>
              <a:gdLst>
                <a:gd name="T0" fmla="*/ 0 w 406"/>
                <a:gd name="T1" fmla="*/ 0 h 5"/>
                <a:gd name="T2" fmla="*/ 319 w 406"/>
                <a:gd name="T3" fmla="*/ 5 h 5"/>
                <a:gd name="T4" fmla="*/ 406 w 406"/>
                <a:gd name="T5" fmla="*/ 2 h 5"/>
                <a:gd name="T6" fmla="*/ 0 w 40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5">
                  <a:moveTo>
                    <a:pt x="0" y="0"/>
                  </a:moveTo>
                  <a:lnTo>
                    <a:pt x="319" y="5"/>
                  </a:lnTo>
                  <a:lnTo>
                    <a:pt x="406" y="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7" name="Freeform 175">
              <a:extLst>
                <a:ext uri="{FF2B5EF4-FFF2-40B4-BE49-F238E27FC236}">
                  <a16:creationId xmlns:a16="http://schemas.microsoft.com/office/drawing/2014/main" id="{DF44E5FE-E769-4A89-B2A2-D6CB004E1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1729"/>
              <a:ext cx="203" cy="19"/>
            </a:xfrm>
            <a:custGeom>
              <a:avLst/>
              <a:gdLst>
                <a:gd name="T0" fmla="*/ 85 w 406"/>
                <a:gd name="T1" fmla="*/ 0 h 36"/>
                <a:gd name="T2" fmla="*/ 0 w 406"/>
                <a:gd name="T3" fmla="*/ 36 h 36"/>
                <a:gd name="T4" fmla="*/ 406 w 406"/>
                <a:gd name="T5" fmla="*/ 5 h 36"/>
                <a:gd name="T6" fmla="*/ 85 w 406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36">
                  <a:moveTo>
                    <a:pt x="85" y="0"/>
                  </a:moveTo>
                  <a:lnTo>
                    <a:pt x="0" y="36"/>
                  </a:lnTo>
                  <a:lnTo>
                    <a:pt x="406" y="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8" name="Freeform 176">
              <a:extLst>
                <a:ext uri="{FF2B5EF4-FFF2-40B4-BE49-F238E27FC236}">
                  <a16:creationId xmlns:a16="http://schemas.microsoft.com/office/drawing/2014/main" id="{94AD68A3-CBA1-478D-B947-0AC05A5E4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1729"/>
              <a:ext cx="203" cy="19"/>
            </a:xfrm>
            <a:custGeom>
              <a:avLst/>
              <a:gdLst>
                <a:gd name="T0" fmla="*/ 85 w 406"/>
                <a:gd name="T1" fmla="*/ 0 h 36"/>
                <a:gd name="T2" fmla="*/ 0 w 406"/>
                <a:gd name="T3" fmla="*/ 36 h 36"/>
                <a:gd name="T4" fmla="*/ 406 w 406"/>
                <a:gd name="T5" fmla="*/ 5 h 36"/>
                <a:gd name="T6" fmla="*/ 85 w 406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36">
                  <a:moveTo>
                    <a:pt x="85" y="0"/>
                  </a:moveTo>
                  <a:lnTo>
                    <a:pt x="0" y="36"/>
                  </a:lnTo>
                  <a:lnTo>
                    <a:pt x="406" y="5"/>
                  </a:lnTo>
                  <a:lnTo>
                    <a:pt x="8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9" name="Freeform 177">
              <a:extLst>
                <a:ext uri="{FF2B5EF4-FFF2-40B4-BE49-F238E27FC236}">
                  <a16:creationId xmlns:a16="http://schemas.microsoft.com/office/drawing/2014/main" id="{BB672644-A477-40E6-8FB0-DC77897BA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715"/>
              <a:ext cx="405" cy="14"/>
            </a:xfrm>
            <a:custGeom>
              <a:avLst/>
              <a:gdLst>
                <a:gd name="T0" fmla="*/ 723 w 809"/>
                <a:gd name="T1" fmla="*/ 0 h 29"/>
                <a:gd name="T2" fmla="*/ 0 w 809"/>
                <a:gd name="T3" fmla="*/ 29 h 29"/>
                <a:gd name="T4" fmla="*/ 809 w 809"/>
                <a:gd name="T5" fmla="*/ 29 h 29"/>
                <a:gd name="T6" fmla="*/ 723 w 80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9" h="29">
                  <a:moveTo>
                    <a:pt x="723" y="0"/>
                  </a:moveTo>
                  <a:lnTo>
                    <a:pt x="0" y="29"/>
                  </a:lnTo>
                  <a:lnTo>
                    <a:pt x="809" y="29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0" name="Freeform 178">
              <a:extLst>
                <a:ext uri="{FF2B5EF4-FFF2-40B4-BE49-F238E27FC236}">
                  <a16:creationId xmlns:a16="http://schemas.microsoft.com/office/drawing/2014/main" id="{BCC7F086-1058-417E-B7E2-4DDE8614E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715"/>
              <a:ext cx="405" cy="14"/>
            </a:xfrm>
            <a:custGeom>
              <a:avLst/>
              <a:gdLst>
                <a:gd name="T0" fmla="*/ 723 w 809"/>
                <a:gd name="T1" fmla="*/ 0 h 29"/>
                <a:gd name="T2" fmla="*/ 0 w 809"/>
                <a:gd name="T3" fmla="*/ 29 h 29"/>
                <a:gd name="T4" fmla="*/ 809 w 809"/>
                <a:gd name="T5" fmla="*/ 29 h 29"/>
                <a:gd name="T6" fmla="*/ 723 w 80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9" h="29">
                  <a:moveTo>
                    <a:pt x="723" y="0"/>
                  </a:moveTo>
                  <a:lnTo>
                    <a:pt x="0" y="29"/>
                  </a:lnTo>
                  <a:lnTo>
                    <a:pt x="809" y="29"/>
                  </a:lnTo>
                  <a:lnTo>
                    <a:pt x="72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1" name="Freeform 179">
              <a:extLst>
                <a:ext uri="{FF2B5EF4-FFF2-40B4-BE49-F238E27FC236}">
                  <a16:creationId xmlns:a16="http://schemas.microsoft.com/office/drawing/2014/main" id="{FB0704AC-2FCC-46D1-A544-EBCDBC670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715"/>
              <a:ext cx="362" cy="14"/>
            </a:xfrm>
            <a:custGeom>
              <a:avLst/>
              <a:gdLst>
                <a:gd name="T0" fmla="*/ 88 w 723"/>
                <a:gd name="T1" fmla="*/ 0 h 29"/>
                <a:gd name="T2" fmla="*/ 0 w 723"/>
                <a:gd name="T3" fmla="*/ 29 h 29"/>
                <a:gd name="T4" fmla="*/ 723 w 723"/>
                <a:gd name="T5" fmla="*/ 0 h 29"/>
                <a:gd name="T6" fmla="*/ 88 w 723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3" h="29">
                  <a:moveTo>
                    <a:pt x="88" y="0"/>
                  </a:moveTo>
                  <a:lnTo>
                    <a:pt x="0" y="29"/>
                  </a:lnTo>
                  <a:lnTo>
                    <a:pt x="723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2" name="Freeform 180">
              <a:extLst>
                <a:ext uri="{FF2B5EF4-FFF2-40B4-BE49-F238E27FC236}">
                  <a16:creationId xmlns:a16="http://schemas.microsoft.com/office/drawing/2014/main" id="{1B9E9512-C8A2-4C83-954F-E6E1FAFCB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1715"/>
              <a:ext cx="362" cy="14"/>
            </a:xfrm>
            <a:custGeom>
              <a:avLst/>
              <a:gdLst>
                <a:gd name="T0" fmla="*/ 88 w 723"/>
                <a:gd name="T1" fmla="*/ 0 h 29"/>
                <a:gd name="T2" fmla="*/ 0 w 723"/>
                <a:gd name="T3" fmla="*/ 29 h 29"/>
                <a:gd name="T4" fmla="*/ 723 w 723"/>
                <a:gd name="T5" fmla="*/ 0 h 29"/>
                <a:gd name="T6" fmla="*/ 88 w 723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3" h="29">
                  <a:moveTo>
                    <a:pt x="88" y="0"/>
                  </a:moveTo>
                  <a:lnTo>
                    <a:pt x="0" y="29"/>
                  </a:lnTo>
                  <a:lnTo>
                    <a:pt x="723" y="0"/>
                  </a:lnTo>
                  <a:lnTo>
                    <a:pt x="8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3" name="Freeform 181">
              <a:extLst>
                <a:ext uri="{FF2B5EF4-FFF2-40B4-BE49-F238E27FC236}">
                  <a16:creationId xmlns:a16="http://schemas.microsoft.com/office/drawing/2014/main" id="{02846E22-DDF5-46D4-AF15-07EDB91DB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" y="1704"/>
              <a:ext cx="318" cy="11"/>
            </a:xfrm>
            <a:custGeom>
              <a:avLst/>
              <a:gdLst>
                <a:gd name="T0" fmla="*/ 545 w 635"/>
                <a:gd name="T1" fmla="*/ 0 h 23"/>
                <a:gd name="T2" fmla="*/ 0 w 635"/>
                <a:gd name="T3" fmla="*/ 23 h 23"/>
                <a:gd name="T4" fmla="*/ 635 w 635"/>
                <a:gd name="T5" fmla="*/ 23 h 23"/>
                <a:gd name="T6" fmla="*/ 545 w 635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23">
                  <a:moveTo>
                    <a:pt x="545" y="0"/>
                  </a:moveTo>
                  <a:lnTo>
                    <a:pt x="0" y="23"/>
                  </a:lnTo>
                  <a:lnTo>
                    <a:pt x="635" y="2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4" name="Freeform 182">
              <a:extLst>
                <a:ext uri="{FF2B5EF4-FFF2-40B4-BE49-F238E27FC236}">
                  <a16:creationId xmlns:a16="http://schemas.microsoft.com/office/drawing/2014/main" id="{4B1DCD41-F8E9-4794-BB06-DD43A7936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" y="1704"/>
              <a:ext cx="318" cy="11"/>
            </a:xfrm>
            <a:custGeom>
              <a:avLst/>
              <a:gdLst>
                <a:gd name="T0" fmla="*/ 545 w 635"/>
                <a:gd name="T1" fmla="*/ 0 h 23"/>
                <a:gd name="T2" fmla="*/ 0 w 635"/>
                <a:gd name="T3" fmla="*/ 23 h 23"/>
                <a:gd name="T4" fmla="*/ 635 w 635"/>
                <a:gd name="T5" fmla="*/ 23 h 23"/>
                <a:gd name="T6" fmla="*/ 545 w 635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23">
                  <a:moveTo>
                    <a:pt x="545" y="0"/>
                  </a:moveTo>
                  <a:lnTo>
                    <a:pt x="0" y="23"/>
                  </a:lnTo>
                  <a:lnTo>
                    <a:pt x="635" y="23"/>
                  </a:lnTo>
                  <a:lnTo>
                    <a:pt x="54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5" name="Freeform 183">
              <a:extLst>
                <a:ext uri="{FF2B5EF4-FFF2-40B4-BE49-F238E27FC236}">
                  <a16:creationId xmlns:a16="http://schemas.microsoft.com/office/drawing/2014/main" id="{B4FF059D-6087-4CAB-A2A2-17F6C74C8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" y="1704"/>
              <a:ext cx="273" cy="11"/>
            </a:xfrm>
            <a:custGeom>
              <a:avLst/>
              <a:gdLst>
                <a:gd name="T0" fmla="*/ 90 w 545"/>
                <a:gd name="T1" fmla="*/ 0 h 23"/>
                <a:gd name="T2" fmla="*/ 0 w 545"/>
                <a:gd name="T3" fmla="*/ 23 h 23"/>
                <a:gd name="T4" fmla="*/ 545 w 545"/>
                <a:gd name="T5" fmla="*/ 0 h 23"/>
                <a:gd name="T6" fmla="*/ 90 w 545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5" h="23">
                  <a:moveTo>
                    <a:pt x="90" y="0"/>
                  </a:moveTo>
                  <a:lnTo>
                    <a:pt x="0" y="23"/>
                  </a:lnTo>
                  <a:lnTo>
                    <a:pt x="545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6" name="Freeform 184">
              <a:extLst>
                <a:ext uri="{FF2B5EF4-FFF2-40B4-BE49-F238E27FC236}">
                  <a16:creationId xmlns:a16="http://schemas.microsoft.com/office/drawing/2014/main" id="{9F762F9B-C702-4FB8-B17F-EC168BFDF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" y="1704"/>
              <a:ext cx="273" cy="11"/>
            </a:xfrm>
            <a:custGeom>
              <a:avLst/>
              <a:gdLst>
                <a:gd name="T0" fmla="*/ 90 w 545"/>
                <a:gd name="T1" fmla="*/ 0 h 23"/>
                <a:gd name="T2" fmla="*/ 0 w 545"/>
                <a:gd name="T3" fmla="*/ 23 h 23"/>
                <a:gd name="T4" fmla="*/ 545 w 545"/>
                <a:gd name="T5" fmla="*/ 0 h 23"/>
                <a:gd name="T6" fmla="*/ 90 w 545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5" h="23">
                  <a:moveTo>
                    <a:pt x="90" y="0"/>
                  </a:moveTo>
                  <a:lnTo>
                    <a:pt x="0" y="23"/>
                  </a:lnTo>
                  <a:lnTo>
                    <a:pt x="545" y="0"/>
                  </a:lnTo>
                  <a:lnTo>
                    <a:pt x="9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7" name="Freeform 185">
              <a:extLst>
                <a:ext uri="{FF2B5EF4-FFF2-40B4-BE49-F238E27FC236}">
                  <a16:creationId xmlns:a16="http://schemas.microsoft.com/office/drawing/2014/main" id="{99CF5FB2-58EB-4708-9171-21EF41F7F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" y="1696"/>
              <a:ext cx="228" cy="8"/>
            </a:xfrm>
            <a:custGeom>
              <a:avLst/>
              <a:gdLst>
                <a:gd name="T0" fmla="*/ 90 w 455"/>
                <a:gd name="T1" fmla="*/ 0 h 15"/>
                <a:gd name="T2" fmla="*/ 0 w 455"/>
                <a:gd name="T3" fmla="*/ 15 h 15"/>
                <a:gd name="T4" fmla="*/ 455 w 455"/>
                <a:gd name="T5" fmla="*/ 15 h 15"/>
                <a:gd name="T6" fmla="*/ 90 w 455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5" h="15">
                  <a:moveTo>
                    <a:pt x="90" y="0"/>
                  </a:moveTo>
                  <a:lnTo>
                    <a:pt x="0" y="15"/>
                  </a:lnTo>
                  <a:lnTo>
                    <a:pt x="455" y="1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8" name="Freeform 186">
              <a:extLst>
                <a:ext uri="{FF2B5EF4-FFF2-40B4-BE49-F238E27FC236}">
                  <a16:creationId xmlns:a16="http://schemas.microsoft.com/office/drawing/2014/main" id="{5BBBAB2E-AE79-4DBA-9487-ACAD2C5DF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" y="1696"/>
              <a:ext cx="228" cy="8"/>
            </a:xfrm>
            <a:custGeom>
              <a:avLst/>
              <a:gdLst>
                <a:gd name="T0" fmla="*/ 90 w 455"/>
                <a:gd name="T1" fmla="*/ 0 h 15"/>
                <a:gd name="T2" fmla="*/ 0 w 455"/>
                <a:gd name="T3" fmla="*/ 15 h 15"/>
                <a:gd name="T4" fmla="*/ 455 w 455"/>
                <a:gd name="T5" fmla="*/ 15 h 15"/>
                <a:gd name="T6" fmla="*/ 90 w 455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5" h="15">
                  <a:moveTo>
                    <a:pt x="90" y="0"/>
                  </a:moveTo>
                  <a:lnTo>
                    <a:pt x="0" y="15"/>
                  </a:lnTo>
                  <a:lnTo>
                    <a:pt x="455" y="15"/>
                  </a:lnTo>
                  <a:lnTo>
                    <a:pt x="9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9" name="Freeform 187">
              <a:extLst>
                <a:ext uri="{FF2B5EF4-FFF2-40B4-BE49-F238E27FC236}">
                  <a16:creationId xmlns:a16="http://schemas.microsoft.com/office/drawing/2014/main" id="{AD796C3D-9BA0-4CC4-B3F5-7362C60AA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1696"/>
              <a:ext cx="183" cy="8"/>
            </a:xfrm>
            <a:custGeom>
              <a:avLst/>
              <a:gdLst>
                <a:gd name="T0" fmla="*/ 275 w 365"/>
                <a:gd name="T1" fmla="*/ 0 h 15"/>
                <a:gd name="T2" fmla="*/ 0 w 365"/>
                <a:gd name="T3" fmla="*/ 0 h 15"/>
                <a:gd name="T4" fmla="*/ 365 w 365"/>
                <a:gd name="T5" fmla="*/ 15 h 15"/>
                <a:gd name="T6" fmla="*/ 275 w 365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15">
                  <a:moveTo>
                    <a:pt x="275" y="0"/>
                  </a:moveTo>
                  <a:lnTo>
                    <a:pt x="0" y="0"/>
                  </a:lnTo>
                  <a:lnTo>
                    <a:pt x="365" y="1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0" name="Freeform 188">
              <a:extLst>
                <a:ext uri="{FF2B5EF4-FFF2-40B4-BE49-F238E27FC236}">
                  <a16:creationId xmlns:a16="http://schemas.microsoft.com/office/drawing/2014/main" id="{A35C2F4E-9540-4BAC-B1AC-262259379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1696"/>
              <a:ext cx="183" cy="8"/>
            </a:xfrm>
            <a:custGeom>
              <a:avLst/>
              <a:gdLst>
                <a:gd name="T0" fmla="*/ 275 w 365"/>
                <a:gd name="T1" fmla="*/ 0 h 15"/>
                <a:gd name="T2" fmla="*/ 0 w 365"/>
                <a:gd name="T3" fmla="*/ 0 h 15"/>
                <a:gd name="T4" fmla="*/ 365 w 365"/>
                <a:gd name="T5" fmla="*/ 15 h 15"/>
                <a:gd name="T6" fmla="*/ 275 w 365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15">
                  <a:moveTo>
                    <a:pt x="275" y="0"/>
                  </a:moveTo>
                  <a:lnTo>
                    <a:pt x="0" y="0"/>
                  </a:lnTo>
                  <a:lnTo>
                    <a:pt x="365" y="15"/>
                  </a:lnTo>
                  <a:lnTo>
                    <a:pt x="27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1" name="Freeform 189">
              <a:extLst>
                <a:ext uri="{FF2B5EF4-FFF2-40B4-BE49-F238E27FC236}">
                  <a16:creationId xmlns:a16="http://schemas.microsoft.com/office/drawing/2014/main" id="{3A3FD29B-07C4-478C-8577-30E82DC54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" y="1692"/>
              <a:ext cx="92" cy="4"/>
            </a:xfrm>
            <a:custGeom>
              <a:avLst/>
              <a:gdLst>
                <a:gd name="T0" fmla="*/ 183 w 183"/>
                <a:gd name="T1" fmla="*/ 8 h 8"/>
                <a:gd name="T2" fmla="*/ 91 w 183"/>
                <a:gd name="T3" fmla="*/ 0 h 8"/>
                <a:gd name="T4" fmla="*/ 0 w 183"/>
                <a:gd name="T5" fmla="*/ 0 h 8"/>
                <a:gd name="T6" fmla="*/ 183 w 18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8">
                  <a:moveTo>
                    <a:pt x="183" y="8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83" y="8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2" name="Freeform 190">
              <a:extLst>
                <a:ext uri="{FF2B5EF4-FFF2-40B4-BE49-F238E27FC236}">
                  <a16:creationId xmlns:a16="http://schemas.microsoft.com/office/drawing/2014/main" id="{C241B23A-5F61-4D47-852B-83A1BF464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" y="1692"/>
              <a:ext cx="92" cy="4"/>
            </a:xfrm>
            <a:custGeom>
              <a:avLst/>
              <a:gdLst>
                <a:gd name="T0" fmla="*/ 183 w 183"/>
                <a:gd name="T1" fmla="*/ 8 h 8"/>
                <a:gd name="T2" fmla="*/ 91 w 183"/>
                <a:gd name="T3" fmla="*/ 0 h 8"/>
                <a:gd name="T4" fmla="*/ 0 w 183"/>
                <a:gd name="T5" fmla="*/ 0 h 8"/>
                <a:gd name="T6" fmla="*/ 183 w 18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8">
                  <a:moveTo>
                    <a:pt x="183" y="8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83" y="8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3" name="Freeform 191">
              <a:extLst>
                <a:ext uri="{FF2B5EF4-FFF2-40B4-BE49-F238E27FC236}">
                  <a16:creationId xmlns:a16="http://schemas.microsoft.com/office/drawing/2014/main" id="{F074E40C-0BE6-4E98-A53B-92B7611DD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1692"/>
              <a:ext cx="138" cy="4"/>
            </a:xfrm>
            <a:custGeom>
              <a:avLst/>
              <a:gdLst>
                <a:gd name="T0" fmla="*/ 92 w 275"/>
                <a:gd name="T1" fmla="*/ 0 h 8"/>
                <a:gd name="T2" fmla="*/ 0 w 275"/>
                <a:gd name="T3" fmla="*/ 8 h 8"/>
                <a:gd name="T4" fmla="*/ 275 w 275"/>
                <a:gd name="T5" fmla="*/ 8 h 8"/>
                <a:gd name="T6" fmla="*/ 92 w 27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8">
                  <a:moveTo>
                    <a:pt x="92" y="0"/>
                  </a:moveTo>
                  <a:lnTo>
                    <a:pt x="0" y="8"/>
                  </a:lnTo>
                  <a:lnTo>
                    <a:pt x="275" y="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4" name="Freeform 192">
              <a:extLst>
                <a:ext uri="{FF2B5EF4-FFF2-40B4-BE49-F238E27FC236}">
                  <a16:creationId xmlns:a16="http://schemas.microsoft.com/office/drawing/2014/main" id="{7C5E4DCE-2486-4E28-8C7C-A6A471D2B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1692"/>
              <a:ext cx="138" cy="4"/>
            </a:xfrm>
            <a:custGeom>
              <a:avLst/>
              <a:gdLst>
                <a:gd name="T0" fmla="*/ 92 w 275"/>
                <a:gd name="T1" fmla="*/ 0 h 8"/>
                <a:gd name="T2" fmla="*/ 0 w 275"/>
                <a:gd name="T3" fmla="*/ 8 h 8"/>
                <a:gd name="T4" fmla="*/ 275 w 275"/>
                <a:gd name="T5" fmla="*/ 8 h 8"/>
                <a:gd name="T6" fmla="*/ 92 w 27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8">
                  <a:moveTo>
                    <a:pt x="92" y="0"/>
                  </a:moveTo>
                  <a:lnTo>
                    <a:pt x="0" y="8"/>
                  </a:lnTo>
                  <a:lnTo>
                    <a:pt x="275" y="8"/>
                  </a:lnTo>
                  <a:lnTo>
                    <a:pt x="9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5" name="Freeform 193">
              <a:extLst>
                <a:ext uri="{FF2B5EF4-FFF2-40B4-BE49-F238E27FC236}">
                  <a16:creationId xmlns:a16="http://schemas.microsoft.com/office/drawing/2014/main" id="{2F9AD568-706B-40E8-A4BC-BFA3031D5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1739"/>
              <a:ext cx="155" cy="54"/>
            </a:xfrm>
            <a:custGeom>
              <a:avLst/>
              <a:gdLst>
                <a:gd name="T0" fmla="*/ 249 w 310"/>
                <a:gd name="T1" fmla="*/ 107 h 107"/>
                <a:gd name="T2" fmla="*/ 310 w 310"/>
                <a:gd name="T3" fmla="*/ 0 h 107"/>
                <a:gd name="T4" fmla="*/ 0 w 310"/>
                <a:gd name="T5" fmla="*/ 107 h 107"/>
                <a:gd name="T6" fmla="*/ 249 w 310"/>
                <a:gd name="T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107">
                  <a:moveTo>
                    <a:pt x="249" y="107"/>
                  </a:moveTo>
                  <a:lnTo>
                    <a:pt x="310" y="0"/>
                  </a:lnTo>
                  <a:lnTo>
                    <a:pt x="0" y="107"/>
                  </a:lnTo>
                  <a:lnTo>
                    <a:pt x="249" y="107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6" name="Freeform 194">
              <a:extLst>
                <a:ext uri="{FF2B5EF4-FFF2-40B4-BE49-F238E27FC236}">
                  <a16:creationId xmlns:a16="http://schemas.microsoft.com/office/drawing/2014/main" id="{6B88E228-2873-488E-841A-8E2E07D50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1739"/>
              <a:ext cx="155" cy="54"/>
            </a:xfrm>
            <a:custGeom>
              <a:avLst/>
              <a:gdLst>
                <a:gd name="T0" fmla="*/ 249 w 310"/>
                <a:gd name="T1" fmla="*/ 107 h 107"/>
                <a:gd name="T2" fmla="*/ 310 w 310"/>
                <a:gd name="T3" fmla="*/ 0 h 107"/>
                <a:gd name="T4" fmla="*/ 0 w 310"/>
                <a:gd name="T5" fmla="*/ 107 h 107"/>
                <a:gd name="T6" fmla="*/ 249 w 310"/>
                <a:gd name="T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107">
                  <a:moveTo>
                    <a:pt x="249" y="107"/>
                  </a:moveTo>
                  <a:lnTo>
                    <a:pt x="310" y="0"/>
                  </a:lnTo>
                  <a:lnTo>
                    <a:pt x="0" y="107"/>
                  </a:lnTo>
                  <a:lnTo>
                    <a:pt x="249" y="107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7" name="Freeform 195">
              <a:extLst>
                <a:ext uri="{FF2B5EF4-FFF2-40B4-BE49-F238E27FC236}">
                  <a16:creationId xmlns:a16="http://schemas.microsoft.com/office/drawing/2014/main" id="{5B01FBE9-B3D2-4962-94D2-CC73EE322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1732"/>
              <a:ext cx="155" cy="61"/>
            </a:xfrm>
            <a:custGeom>
              <a:avLst/>
              <a:gdLst>
                <a:gd name="T0" fmla="*/ 218 w 310"/>
                <a:gd name="T1" fmla="*/ 0 h 121"/>
                <a:gd name="T2" fmla="*/ 0 w 310"/>
                <a:gd name="T3" fmla="*/ 121 h 121"/>
                <a:gd name="T4" fmla="*/ 310 w 310"/>
                <a:gd name="T5" fmla="*/ 14 h 121"/>
                <a:gd name="T6" fmla="*/ 218 w 310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121">
                  <a:moveTo>
                    <a:pt x="218" y="0"/>
                  </a:moveTo>
                  <a:lnTo>
                    <a:pt x="0" y="121"/>
                  </a:lnTo>
                  <a:lnTo>
                    <a:pt x="310" y="1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8" name="Freeform 196">
              <a:extLst>
                <a:ext uri="{FF2B5EF4-FFF2-40B4-BE49-F238E27FC236}">
                  <a16:creationId xmlns:a16="http://schemas.microsoft.com/office/drawing/2014/main" id="{F8379552-45DF-4048-A29E-62DDF8679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1732"/>
              <a:ext cx="155" cy="61"/>
            </a:xfrm>
            <a:custGeom>
              <a:avLst/>
              <a:gdLst>
                <a:gd name="T0" fmla="*/ 218 w 310"/>
                <a:gd name="T1" fmla="*/ 0 h 121"/>
                <a:gd name="T2" fmla="*/ 0 w 310"/>
                <a:gd name="T3" fmla="*/ 121 h 121"/>
                <a:gd name="T4" fmla="*/ 310 w 310"/>
                <a:gd name="T5" fmla="*/ 14 h 121"/>
                <a:gd name="T6" fmla="*/ 218 w 310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121">
                  <a:moveTo>
                    <a:pt x="218" y="0"/>
                  </a:moveTo>
                  <a:lnTo>
                    <a:pt x="0" y="121"/>
                  </a:lnTo>
                  <a:lnTo>
                    <a:pt x="310" y="14"/>
                  </a:lnTo>
                  <a:lnTo>
                    <a:pt x="21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9" name="Freeform 197">
              <a:extLst>
                <a:ext uri="{FF2B5EF4-FFF2-40B4-BE49-F238E27FC236}">
                  <a16:creationId xmlns:a16="http://schemas.microsoft.com/office/drawing/2014/main" id="{D3D41143-B17A-4FBB-B3E7-1132D066C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1732"/>
              <a:ext cx="139" cy="61"/>
            </a:xfrm>
            <a:custGeom>
              <a:avLst/>
              <a:gdLst>
                <a:gd name="T0" fmla="*/ 61 w 277"/>
                <a:gd name="T1" fmla="*/ 121 h 121"/>
                <a:gd name="T2" fmla="*/ 277 w 277"/>
                <a:gd name="T3" fmla="*/ 0 h 121"/>
                <a:gd name="T4" fmla="*/ 0 w 277"/>
                <a:gd name="T5" fmla="*/ 14 h 121"/>
                <a:gd name="T6" fmla="*/ 61 w 27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121">
                  <a:moveTo>
                    <a:pt x="61" y="121"/>
                  </a:moveTo>
                  <a:lnTo>
                    <a:pt x="277" y="0"/>
                  </a:lnTo>
                  <a:lnTo>
                    <a:pt x="0" y="14"/>
                  </a:lnTo>
                  <a:lnTo>
                    <a:pt x="61" y="12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70" name="Freeform 198">
              <a:extLst>
                <a:ext uri="{FF2B5EF4-FFF2-40B4-BE49-F238E27FC236}">
                  <a16:creationId xmlns:a16="http://schemas.microsoft.com/office/drawing/2014/main" id="{6152963B-ABF7-4437-881E-E2E713E1B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1732"/>
              <a:ext cx="139" cy="61"/>
            </a:xfrm>
            <a:custGeom>
              <a:avLst/>
              <a:gdLst>
                <a:gd name="T0" fmla="*/ 61 w 277"/>
                <a:gd name="T1" fmla="*/ 121 h 121"/>
                <a:gd name="T2" fmla="*/ 277 w 277"/>
                <a:gd name="T3" fmla="*/ 0 h 121"/>
                <a:gd name="T4" fmla="*/ 0 w 277"/>
                <a:gd name="T5" fmla="*/ 14 h 121"/>
                <a:gd name="T6" fmla="*/ 61 w 27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121">
                  <a:moveTo>
                    <a:pt x="61" y="121"/>
                  </a:moveTo>
                  <a:lnTo>
                    <a:pt x="277" y="0"/>
                  </a:lnTo>
                  <a:lnTo>
                    <a:pt x="0" y="14"/>
                  </a:lnTo>
                  <a:lnTo>
                    <a:pt x="61" y="121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71" name="Freeform 199">
              <a:extLst>
                <a:ext uri="{FF2B5EF4-FFF2-40B4-BE49-F238E27FC236}">
                  <a16:creationId xmlns:a16="http://schemas.microsoft.com/office/drawing/2014/main" id="{AEFACD4C-1D40-42F8-8B4B-094121515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1730"/>
              <a:ext cx="139" cy="9"/>
            </a:xfrm>
            <a:custGeom>
              <a:avLst/>
              <a:gdLst>
                <a:gd name="T0" fmla="*/ 186 w 277"/>
                <a:gd name="T1" fmla="*/ 0 h 17"/>
                <a:gd name="T2" fmla="*/ 0 w 277"/>
                <a:gd name="T3" fmla="*/ 17 h 17"/>
                <a:gd name="T4" fmla="*/ 277 w 277"/>
                <a:gd name="T5" fmla="*/ 3 h 17"/>
                <a:gd name="T6" fmla="*/ 186 w 2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17">
                  <a:moveTo>
                    <a:pt x="186" y="0"/>
                  </a:moveTo>
                  <a:lnTo>
                    <a:pt x="0" y="17"/>
                  </a:lnTo>
                  <a:lnTo>
                    <a:pt x="277" y="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72" name="Freeform 200">
              <a:extLst>
                <a:ext uri="{FF2B5EF4-FFF2-40B4-BE49-F238E27FC236}">
                  <a16:creationId xmlns:a16="http://schemas.microsoft.com/office/drawing/2014/main" id="{D35A2459-9BF5-4BDB-83BB-98740151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1730"/>
              <a:ext cx="139" cy="9"/>
            </a:xfrm>
            <a:custGeom>
              <a:avLst/>
              <a:gdLst>
                <a:gd name="T0" fmla="*/ 186 w 277"/>
                <a:gd name="T1" fmla="*/ 0 h 17"/>
                <a:gd name="T2" fmla="*/ 0 w 277"/>
                <a:gd name="T3" fmla="*/ 17 h 17"/>
                <a:gd name="T4" fmla="*/ 277 w 277"/>
                <a:gd name="T5" fmla="*/ 3 h 17"/>
                <a:gd name="T6" fmla="*/ 186 w 2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17">
                  <a:moveTo>
                    <a:pt x="186" y="0"/>
                  </a:moveTo>
                  <a:lnTo>
                    <a:pt x="0" y="17"/>
                  </a:lnTo>
                  <a:lnTo>
                    <a:pt x="277" y="3"/>
                  </a:lnTo>
                  <a:lnTo>
                    <a:pt x="186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73" name="Freeform 201">
              <a:extLst>
                <a:ext uri="{FF2B5EF4-FFF2-40B4-BE49-F238E27FC236}">
                  <a16:creationId xmlns:a16="http://schemas.microsoft.com/office/drawing/2014/main" id="{22B3B792-7387-42EC-B101-2FF43BF4B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1730"/>
              <a:ext cx="93" cy="9"/>
            </a:xfrm>
            <a:custGeom>
              <a:avLst/>
              <a:gdLst>
                <a:gd name="T0" fmla="*/ 0 w 186"/>
                <a:gd name="T1" fmla="*/ 17 h 17"/>
                <a:gd name="T2" fmla="*/ 186 w 186"/>
                <a:gd name="T3" fmla="*/ 0 h 17"/>
                <a:gd name="T4" fmla="*/ 92 w 186"/>
                <a:gd name="T5" fmla="*/ 3 h 17"/>
                <a:gd name="T6" fmla="*/ 0 w 186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7">
                  <a:moveTo>
                    <a:pt x="0" y="17"/>
                  </a:moveTo>
                  <a:lnTo>
                    <a:pt x="186" y="0"/>
                  </a:lnTo>
                  <a:lnTo>
                    <a:pt x="92" y="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74" name="Freeform 202">
              <a:extLst>
                <a:ext uri="{FF2B5EF4-FFF2-40B4-BE49-F238E27FC236}">
                  <a16:creationId xmlns:a16="http://schemas.microsoft.com/office/drawing/2014/main" id="{B996DE68-27B9-4A2E-A7EB-0471FD7B7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1730"/>
              <a:ext cx="93" cy="9"/>
            </a:xfrm>
            <a:custGeom>
              <a:avLst/>
              <a:gdLst>
                <a:gd name="T0" fmla="*/ 0 w 186"/>
                <a:gd name="T1" fmla="*/ 17 h 17"/>
                <a:gd name="T2" fmla="*/ 186 w 186"/>
                <a:gd name="T3" fmla="*/ 0 h 17"/>
                <a:gd name="T4" fmla="*/ 92 w 186"/>
                <a:gd name="T5" fmla="*/ 3 h 17"/>
                <a:gd name="T6" fmla="*/ 0 w 186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7">
                  <a:moveTo>
                    <a:pt x="0" y="17"/>
                  </a:moveTo>
                  <a:lnTo>
                    <a:pt x="186" y="0"/>
                  </a:lnTo>
                  <a:lnTo>
                    <a:pt x="92" y="3"/>
                  </a:lnTo>
                  <a:lnTo>
                    <a:pt x="0" y="17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075" name="Group 203">
              <a:extLst>
                <a:ext uri="{FF2B5EF4-FFF2-40B4-BE49-F238E27FC236}">
                  <a16:creationId xmlns:a16="http://schemas.microsoft.com/office/drawing/2014/main" id="{7F90FA1C-8365-4597-B26F-2D964392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2" y="2310"/>
              <a:ext cx="189" cy="246"/>
              <a:chOff x="2502" y="2310"/>
              <a:chExt cx="189" cy="246"/>
            </a:xfrm>
          </p:grpSpPr>
          <p:sp>
            <p:nvSpPr>
              <p:cNvPr id="80076" name="Freeform 204">
                <a:extLst>
                  <a:ext uri="{FF2B5EF4-FFF2-40B4-BE49-F238E27FC236}">
                    <a16:creationId xmlns:a16="http://schemas.microsoft.com/office/drawing/2014/main" id="{47EF6B6C-40C7-425D-854D-31FDAFB5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518"/>
                <a:ext cx="61" cy="38"/>
              </a:xfrm>
              <a:custGeom>
                <a:avLst/>
                <a:gdLst>
                  <a:gd name="T0" fmla="*/ 123 w 123"/>
                  <a:gd name="T1" fmla="*/ 0 h 77"/>
                  <a:gd name="T2" fmla="*/ 0 w 123"/>
                  <a:gd name="T3" fmla="*/ 77 h 77"/>
                  <a:gd name="T4" fmla="*/ 64 w 123"/>
                  <a:gd name="T5" fmla="*/ 43 h 77"/>
                  <a:gd name="T6" fmla="*/ 123 w 123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" h="77">
                    <a:moveTo>
                      <a:pt x="123" y="0"/>
                    </a:moveTo>
                    <a:lnTo>
                      <a:pt x="0" y="77"/>
                    </a:lnTo>
                    <a:lnTo>
                      <a:pt x="64" y="4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77" name="Freeform 205">
                <a:extLst>
                  <a:ext uri="{FF2B5EF4-FFF2-40B4-BE49-F238E27FC236}">
                    <a16:creationId xmlns:a16="http://schemas.microsoft.com/office/drawing/2014/main" id="{3007766F-B4CA-49E0-B179-7A0A5128F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518"/>
                <a:ext cx="61" cy="38"/>
              </a:xfrm>
              <a:custGeom>
                <a:avLst/>
                <a:gdLst>
                  <a:gd name="T0" fmla="*/ 123 w 123"/>
                  <a:gd name="T1" fmla="*/ 0 h 77"/>
                  <a:gd name="T2" fmla="*/ 0 w 123"/>
                  <a:gd name="T3" fmla="*/ 77 h 77"/>
                  <a:gd name="T4" fmla="*/ 64 w 123"/>
                  <a:gd name="T5" fmla="*/ 43 h 77"/>
                  <a:gd name="T6" fmla="*/ 123 w 123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" h="77">
                    <a:moveTo>
                      <a:pt x="123" y="0"/>
                    </a:moveTo>
                    <a:lnTo>
                      <a:pt x="0" y="77"/>
                    </a:lnTo>
                    <a:lnTo>
                      <a:pt x="64" y="43"/>
                    </a:lnTo>
                    <a:lnTo>
                      <a:pt x="123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78" name="Freeform 206">
                <a:extLst>
                  <a:ext uri="{FF2B5EF4-FFF2-40B4-BE49-F238E27FC236}">
                    <a16:creationId xmlns:a16="http://schemas.microsoft.com/office/drawing/2014/main" id="{F9637D8D-B560-4526-8EF0-0A8D3FF61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95"/>
                <a:ext cx="88" cy="61"/>
              </a:xfrm>
              <a:custGeom>
                <a:avLst/>
                <a:gdLst>
                  <a:gd name="T0" fmla="*/ 177 w 177"/>
                  <a:gd name="T1" fmla="*/ 0 h 123"/>
                  <a:gd name="T2" fmla="*/ 0 w 177"/>
                  <a:gd name="T3" fmla="*/ 123 h 123"/>
                  <a:gd name="T4" fmla="*/ 123 w 177"/>
                  <a:gd name="T5" fmla="*/ 48 h 123"/>
                  <a:gd name="T6" fmla="*/ 177 w 177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7" h="123">
                    <a:moveTo>
                      <a:pt x="177" y="0"/>
                    </a:moveTo>
                    <a:lnTo>
                      <a:pt x="0" y="123"/>
                    </a:lnTo>
                    <a:lnTo>
                      <a:pt x="123" y="48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79" name="Freeform 207">
                <a:extLst>
                  <a:ext uri="{FF2B5EF4-FFF2-40B4-BE49-F238E27FC236}">
                    <a16:creationId xmlns:a16="http://schemas.microsoft.com/office/drawing/2014/main" id="{7C411B0D-5C98-4304-9401-0AF19CA0A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95"/>
                <a:ext cx="88" cy="61"/>
              </a:xfrm>
              <a:custGeom>
                <a:avLst/>
                <a:gdLst>
                  <a:gd name="T0" fmla="*/ 177 w 177"/>
                  <a:gd name="T1" fmla="*/ 0 h 123"/>
                  <a:gd name="T2" fmla="*/ 0 w 177"/>
                  <a:gd name="T3" fmla="*/ 123 h 123"/>
                  <a:gd name="T4" fmla="*/ 123 w 177"/>
                  <a:gd name="T5" fmla="*/ 48 h 123"/>
                  <a:gd name="T6" fmla="*/ 177 w 177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7" h="123">
                    <a:moveTo>
                      <a:pt x="177" y="0"/>
                    </a:moveTo>
                    <a:lnTo>
                      <a:pt x="0" y="123"/>
                    </a:lnTo>
                    <a:lnTo>
                      <a:pt x="123" y="48"/>
                    </a:lnTo>
                    <a:lnTo>
                      <a:pt x="177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0" name="Freeform 208">
                <a:extLst>
                  <a:ext uri="{FF2B5EF4-FFF2-40B4-BE49-F238E27FC236}">
                    <a16:creationId xmlns:a16="http://schemas.microsoft.com/office/drawing/2014/main" id="{2415A6B9-3C5F-4947-AB86-CAFA0D57F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69"/>
                <a:ext cx="113" cy="87"/>
              </a:xfrm>
              <a:custGeom>
                <a:avLst/>
                <a:gdLst>
                  <a:gd name="T0" fmla="*/ 226 w 226"/>
                  <a:gd name="T1" fmla="*/ 0 h 174"/>
                  <a:gd name="T2" fmla="*/ 0 w 226"/>
                  <a:gd name="T3" fmla="*/ 174 h 174"/>
                  <a:gd name="T4" fmla="*/ 177 w 226"/>
                  <a:gd name="T5" fmla="*/ 51 h 174"/>
                  <a:gd name="T6" fmla="*/ 226 w 226"/>
                  <a:gd name="T7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6" h="174">
                    <a:moveTo>
                      <a:pt x="226" y="0"/>
                    </a:moveTo>
                    <a:lnTo>
                      <a:pt x="0" y="174"/>
                    </a:lnTo>
                    <a:lnTo>
                      <a:pt x="177" y="51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1" name="Freeform 209">
                <a:extLst>
                  <a:ext uri="{FF2B5EF4-FFF2-40B4-BE49-F238E27FC236}">
                    <a16:creationId xmlns:a16="http://schemas.microsoft.com/office/drawing/2014/main" id="{418F5888-F6B5-46A2-95CE-583CD1680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69"/>
                <a:ext cx="113" cy="87"/>
              </a:xfrm>
              <a:custGeom>
                <a:avLst/>
                <a:gdLst>
                  <a:gd name="T0" fmla="*/ 226 w 226"/>
                  <a:gd name="T1" fmla="*/ 0 h 174"/>
                  <a:gd name="T2" fmla="*/ 0 w 226"/>
                  <a:gd name="T3" fmla="*/ 174 h 174"/>
                  <a:gd name="T4" fmla="*/ 177 w 226"/>
                  <a:gd name="T5" fmla="*/ 51 h 174"/>
                  <a:gd name="T6" fmla="*/ 226 w 226"/>
                  <a:gd name="T7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6" h="174">
                    <a:moveTo>
                      <a:pt x="226" y="0"/>
                    </a:moveTo>
                    <a:lnTo>
                      <a:pt x="0" y="174"/>
                    </a:lnTo>
                    <a:lnTo>
                      <a:pt x="177" y="51"/>
                    </a:lnTo>
                    <a:lnTo>
                      <a:pt x="226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2" name="Freeform 210">
                <a:extLst>
                  <a:ext uri="{FF2B5EF4-FFF2-40B4-BE49-F238E27FC236}">
                    <a16:creationId xmlns:a16="http://schemas.microsoft.com/office/drawing/2014/main" id="{83CCC6D7-2B77-4A63-919E-2E3CCBB44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48"/>
                <a:ext cx="113" cy="108"/>
              </a:xfrm>
              <a:custGeom>
                <a:avLst/>
                <a:gdLst>
                  <a:gd name="T0" fmla="*/ 0 w 226"/>
                  <a:gd name="T1" fmla="*/ 0 h 216"/>
                  <a:gd name="T2" fmla="*/ 0 w 226"/>
                  <a:gd name="T3" fmla="*/ 216 h 216"/>
                  <a:gd name="T4" fmla="*/ 226 w 226"/>
                  <a:gd name="T5" fmla="*/ 42 h 216"/>
                  <a:gd name="T6" fmla="*/ 0 w 226"/>
                  <a:gd name="T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6" h="216">
                    <a:moveTo>
                      <a:pt x="0" y="0"/>
                    </a:moveTo>
                    <a:lnTo>
                      <a:pt x="0" y="216"/>
                    </a:lnTo>
                    <a:lnTo>
                      <a:pt x="226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3" name="Freeform 211">
                <a:extLst>
                  <a:ext uri="{FF2B5EF4-FFF2-40B4-BE49-F238E27FC236}">
                    <a16:creationId xmlns:a16="http://schemas.microsoft.com/office/drawing/2014/main" id="{BA70A731-E19E-421B-B1F8-620D1AF56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48"/>
                <a:ext cx="113" cy="108"/>
              </a:xfrm>
              <a:custGeom>
                <a:avLst/>
                <a:gdLst>
                  <a:gd name="T0" fmla="*/ 0 w 226"/>
                  <a:gd name="T1" fmla="*/ 0 h 216"/>
                  <a:gd name="T2" fmla="*/ 0 w 226"/>
                  <a:gd name="T3" fmla="*/ 216 h 216"/>
                  <a:gd name="T4" fmla="*/ 226 w 226"/>
                  <a:gd name="T5" fmla="*/ 42 h 216"/>
                  <a:gd name="T6" fmla="*/ 0 w 226"/>
                  <a:gd name="T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6" h="216">
                    <a:moveTo>
                      <a:pt x="0" y="0"/>
                    </a:moveTo>
                    <a:lnTo>
                      <a:pt x="0" y="216"/>
                    </a:lnTo>
                    <a:lnTo>
                      <a:pt x="226" y="42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4" name="Freeform 212">
                <a:extLst>
                  <a:ext uri="{FF2B5EF4-FFF2-40B4-BE49-F238E27FC236}">
                    <a16:creationId xmlns:a16="http://schemas.microsoft.com/office/drawing/2014/main" id="{71CFDD37-B3D7-4B3A-A446-CB1993A5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41"/>
                <a:ext cx="134" cy="28"/>
              </a:xfrm>
              <a:custGeom>
                <a:avLst/>
                <a:gdLst>
                  <a:gd name="T0" fmla="*/ 268 w 268"/>
                  <a:gd name="T1" fmla="*/ 0 h 56"/>
                  <a:gd name="T2" fmla="*/ 0 w 268"/>
                  <a:gd name="T3" fmla="*/ 14 h 56"/>
                  <a:gd name="T4" fmla="*/ 226 w 268"/>
                  <a:gd name="T5" fmla="*/ 56 h 56"/>
                  <a:gd name="T6" fmla="*/ 268 w 268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56">
                    <a:moveTo>
                      <a:pt x="268" y="0"/>
                    </a:moveTo>
                    <a:lnTo>
                      <a:pt x="0" y="14"/>
                    </a:lnTo>
                    <a:lnTo>
                      <a:pt x="226" y="56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5" name="Freeform 213">
                <a:extLst>
                  <a:ext uri="{FF2B5EF4-FFF2-40B4-BE49-F238E27FC236}">
                    <a16:creationId xmlns:a16="http://schemas.microsoft.com/office/drawing/2014/main" id="{BF187A42-AEEB-4B93-BAF4-8515440DD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41"/>
                <a:ext cx="134" cy="28"/>
              </a:xfrm>
              <a:custGeom>
                <a:avLst/>
                <a:gdLst>
                  <a:gd name="T0" fmla="*/ 268 w 268"/>
                  <a:gd name="T1" fmla="*/ 0 h 56"/>
                  <a:gd name="T2" fmla="*/ 0 w 268"/>
                  <a:gd name="T3" fmla="*/ 14 h 56"/>
                  <a:gd name="T4" fmla="*/ 226 w 268"/>
                  <a:gd name="T5" fmla="*/ 56 h 56"/>
                  <a:gd name="T6" fmla="*/ 268 w 268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56">
                    <a:moveTo>
                      <a:pt x="268" y="0"/>
                    </a:moveTo>
                    <a:lnTo>
                      <a:pt x="0" y="14"/>
                    </a:lnTo>
                    <a:lnTo>
                      <a:pt x="226" y="56"/>
                    </a:lnTo>
                    <a:lnTo>
                      <a:pt x="268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6" name="Freeform 214">
                <a:extLst>
                  <a:ext uri="{FF2B5EF4-FFF2-40B4-BE49-F238E27FC236}">
                    <a16:creationId xmlns:a16="http://schemas.microsoft.com/office/drawing/2014/main" id="{55BBF5BF-1958-4D4E-919E-2A0C92BB9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30"/>
                <a:ext cx="134" cy="18"/>
              </a:xfrm>
              <a:custGeom>
                <a:avLst/>
                <a:gdLst>
                  <a:gd name="T0" fmla="*/ 44 w 268"/>
                  <a:gd name="T1" fmla="*/ 0 h 37"/>
                  <a:gd name="T2" fmla="*/ 0 w 268"/>
                  <a:gd name="T3" fmla="*/ 37 h 37"/>
                  <a:gd name="T4" fmla="*/ 268 w 268"/>
                  <a:gd name="T5" fmla="*/ 23 h 37"/>
                  <a:gd name="T6" fmla="*/ 44 w 26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37">
                    <a:moveTo>
                      <a:pt x="44" y="0"/>
                    </a:moveTo>
                    <a:lnTo>
                      <a:pt x="0" y="37"/>
                    </a:lnTo>
                    <a:lnTo>
                      <a:pt x="268" y="2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7" name="Freeform 215">
                <a:extLst>
                  <a:ext uri="{FF2B5EF4-FFF2-40B4-BE49-F238E27FC236}">
                    <a16:creationId xmlns:a16="http://schemas.microsoft.com/office/drawing/2014/main" id="{4983973D-1870-43E6-8309-073EAF0BB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430"/>
                <a:ext cx="134" cy="18"/>
              </a:xfrm>
              <a:custGeom>
                <a:avLst/>
                <a:gdLst>
                  <a:gd name="T0" fmla="*/ 44 w 268"/>
                  <a:gd name="T1" fmla="*/ 0 h 37"/>
                  <a:gd name="T2" fmla="*/ 0 w 268"/>
                  <a:gd name="T3" fmla="*/ 37 h 37"/>
                  <a:gd name="T4" fmla="*/ 268 w 268"/>
                  <a:gd name="T5" fmla="*/ 23 h 37"/>
                  <a:gd name="T6" fmla="*/ 44 w 26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37">
                    <a:moveTo>
                      <a:pt x="44" y="0"/>
                    </a:moveTo>
                    <a:lnTo>
                      <a:pt x="0" y="37"/>
                    </a:lnTo>
                    <a:lnTo>
                      <a:pt x="268" y="23"/>
                    </a:lnTo>
                    <a:lnTo>
                      <a:pt x="44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8" name="Freeform 216">
                <a:extLst>
                  <a:ext uri="{FF2B5EF4-FFF2-40B4-BE49-F238E27FC236}">
                    <a16:creationId xmlns:a16="http://schemas.microsoft.com/office/drawing/2014/main" id="{64AD7E28-25E6-444D-B844-F9197FABC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2411"/>
                <a:ext cx="131" cy="30"/>
              </a:xfrm>
              <a:custGeom>
                <a:avLst/>
                <a:gdLst>
                  <a:gd name="T0" fmla="*/ 263 w 263"/>
                  <a:gd name="T1" fmla="*/ 0 h 61"/>
                  <a:gd name="T2" fmla="*/ 0 w 263"/>
                  <a:gd name="T3" fmla="*/ 38 h 61"/>
                  <a:gd name="T4" fmla="*/ 224 w 263"/>
                  <a:gd name="T5" fmla="*/ 61 h 61"/>
                  <a:gd name="T6" fmla="*/ 263 w 263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61">
                    <a:moveTo>
                      <a:pt x="263" y="0"/>
                    </a:moveTo>
                    <a:lnTo>
                      <a:pt x="0" y="38"/>
                    </a:lnTo>
                    <a:lnTo>
                      <a:pt x="224" y="6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89" name="Freeform 217">
                <a:extLst>
                  <a:ext uri="{FF2B5EF4-FFF2-40B4-BE49-F238E27FC236}">
                    <a16:creationId xmlns:a16="http://schemas.microsoft.com/office/drawing/2014/main" id="{DE07F113-4BFA-4A99-8F86-18A7C6E9F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2411"/>
                <a:ext cx="131" cy="30"/>
              </a:xfrm>
              <a:custGeom>
                <a:avLst/>
                <a:gdLst>
                  <a:gd name="T0" fmla="*/ 263 w 263"/>
                  <a:gd name="T1" fmla="*/ 0 h 61"/>
                  <a:gd name="T2" fmla="*/ 0 w 263"/>
                  <a:gd name="T3" fmla="*/ 38 h 61"/>
                  <a:gd name="T4" fmla="*/ 224 w 263"/>
                  <a:gd name="T5" fmla="*/ 61 h 61"/>
                  <a:gd name="T6" fmla="*/ 263 w 263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61">
                    <a:moveTo>
                      <a:pt x="263" y="0"/>
                    </a:moveTo>
                    <a:lnTo>
                      <a:pt x="0" y="38"/>
                    </a:lnTo>
                    <a:lnTo>
                      <a:pt x="224" y="61"/>
                    </a:lnTo>
                    <a:lnTo>
                      <a:pt x="263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90" name="Freeform 218">
                <a:extLst>
                  <a:ext uri="{FF2B5EF4-FFF2-40B4-BE49-F238E27FC236}">
                    <a16:creationId xmlns:a16="http://schemas.microsoft.com/office/drawing/2014/main" id="{BCAC9ADC-0A0B-4A37-A8E7-FB54E4381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2410"/>
                <a:ext cx="131" cy="20"/>
              </a:xfrm>
              <a:custGeom>
                <a:avLst/>
                <a:gdLst>
                  <a:gd name="T0" fmla="*/ 39 w 263"/>
                  <a:gd name="T1" fmla="*/ 0 h 40"/>
                  <a:gd name="T2" fmla="*/ 0 w 263"/>
                  <a:gd name="T3" fmla="*/ 40 h 40"/>
                  <a:gd name="T4" fmla="*/ 263 w 263"/>
                  <a:gd name="T5" fmla="*/ 2 h 40"/>
                  <a:gd name="T6" fmla="*/ 39 w 263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40">
                    <a:moveTo>
                      <a:pt x="39" y="0"/>
                    </a:moveTo>
                    <a:lnTo>
                      <a:pt x="0" y="40"/>
                    </a:lnTo>
                    <a:lnTo>
                      <a:pt x="263" y="2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91" name="Freeform 219">
                <a:extLst>
                  <a:ext uri="{FF2B5EF4-FFF2-40B4-BE49-F238E27FC236}">
                    <a16:creationId xmlns:a16="http://schemas.microsoft.com/office/drawing/2014/main" id="{E07BA6BC-C1E3-4C70-B296-96A04C20C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2410"/>
                <a:ext cx="131" cy="20"/>
              </a:xfrm>
              <a:custGeom>
                <a:avLst/>
                <a:gdLst>
                  <a:gd name="T0" fmla="*/ 39 w 263"/>
                  <a:gd name="T1" fmla="*/ 0 h 40"/>
                  <a:gd name="T2" fmla="*/ 0 w 263"/>
                  <a:gd name="T3" fmla="*/ 40 h 40"/>
                  <a:gd name="T4" fmla="*/ 263 w 263"/>
                  <a:gd name="T5" fmla="*/ 2 h 40"/>
                  <a:gd name="T6" fmla="*/ 39 w 263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40">
                    <a:moveTo>
                      <a:pt x="39" y="0"/>
                    </a:moveTo>
                    <a:lnTo>
                      <a:pt x="0" y="40"/>
                    </a:lnTo>
                    <a:lnTo>
                      <a:pt x="263" y="2"/>
                    </a:lnTo>
                    <a:lnTo>
                      <a:pt x="39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92" name="Freeform 220">
                <a:extLst>
                  <a:ext uri="{FF2B5EF4-FFF2-40B4-BE49-F238E27FC236}">
                    <a16:creationId xmlns:a16="http://schemas.microsoft.com/office/drawing/2014/main" id="{869CA755-77F8-4F3F-9A67-0E1DD71B7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2387"/>
                <a:ext cx="112" cy="24"/>
              </a:xfrm>
              <a:custGeom>
                <a:avLst/>
                <a:gdLst>
                  <a:gd name="T0" fmla="*/ 34 w 224"/>
                  <a:gd name="T1" fmla="*/ 0 h 48"/>
                  <a:gd name="T2" fmla="*/ 0 w 224"/>
                  <a:gd name="T3" fmla="*/ 46 h 48"/>
                  <a:gd name="T4" fmla="*/ 224 w 224"/>
                  <a:gd name="T5" fmla="*/ 48 h 48"/>
                  <a:gd name="T6" fmla="*/ 34 w 22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4" h="48">
                    <a:moveTo>
                      <a:pt x="34" y="0"/>
                    </a:moveTo>
                    <a:lnTo>
                      <a:pt x="0" y="46"/>
                    </a:lnTo>
                    <a:lnTo>
                      <a:pt x="224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93" name="Freeform 221">
                <a:extLst>
                  <a:ext uri="{FF2B5EF4-FFF2-40B4-BE49-F238E27FC236}">
                    <a16:creationId xmlns:a16="http://schemas.microsoft.com/office/drawing/2014/main" id="{EE7732D3-77B5-4265-A681-00FA2A48C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2387"/>
                <a:ext cx="112" cy="24"/>
              </a:xfrm>
              <a:custGeom>
                <a:avLst/>
                <a:gdLst>
                  <a:gd name="T0" fmla="*/ 34 w 224"/>
                  <a:gd name="T1" fmla="*/ 0 h 48"/>
                  <a:gd name="T2" fmla="*/ 0 w 224"/>
                  <a:gd name="T3" fmla="*/ 46 h 48"/>
                  <a:gd name="T4" fmla="*/ 224 w 224"/>
                  <a:gd name="T5" fmla="*/ 48 h 48"/>
                  <a:gd name="T6" fmla="*/ 34 w 22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4" h="48">
                    <a:moveTo>
                      <a:pt x="34" y="0"/>
                    </a:moveTo>
                    <a:lnTo>
                      <a:pt x="0" y="46"/>
                    </a:lnTo>
                    <a:lnTo>
                      <a:pt x="224" y="48"/>
                    </a:lnTo>
                    <a:lnTo>
                      <a:pt x="34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094" name="Group 222">
                <a:extLst>
                  <a:ext uri="{FF2B5EF4-FFF2-40B4-BE49-F238E27FC236}">
                    <a16:creationId xmlns:a16="http://schemas.microsoft.com/office/drawing/2014/main" id="{F55BC2FC-3768-4DE0-A8F6-4234BF5ECA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1" y="2310"/>
                <a:ext cx="130" cy="101"/>
                <a:chOff x="2561" y="2310"/>
                <a:chExt cx="130" cy="101"/>
              </a:xfrm>
            </p:grpSpPr>
            <p:sp>
              <p:nvSpPr>
                <p:cNvPr id="80095" name="Freeform 223">
                  <a:extLst>
                    <a:ext uri="{FF2B5EF4-FFF2-40B4-BE49-F238E27FC236}">
                      <a16:creationId xmlns:a16="http://schemas.microsoft.com/office/drawing/2014/main" id="{84CE8C54-E952-4A3E-81FE-1B91672CC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1" y="2379"/>
                  <a:ext cx="109" cy="32"/>
                </a:xfrm>
                <a:custGeom>
                  <a:avLst/>
                  <a:gdLst>
                    <a:gd name="T0" fmla="*/ 218 w 218"/>
                    <a:gd name="T1" fmla="*/ 0 h 63"/>
                    <a:gd name="T2" fmla="*/ 0 w 218"/>
                    <a:gd name="T3" fmla="*/ 17 h 63"/>
                    <a:gd name="T4" fmla="*/ 188 w 218"/>
                    <a:gd name="T5" fmla="*/ 63 h 63"/>
                    <a:gd name="T6" fmla="*/ 218 w 218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8" h="63">
                      <a:moveTo>
                        <a:pt x="218" y="0"/>
                      </a:moveTo>
                      <a:lnTo>
                        <a:pt x="0" y="17"/>
                      </a:lnTo>
                      <a:lnTo>
                        <a:pt x="188" y="63"/>
                      </a:lnTo>
                      <a:lnTo>
                        <a:pt x="218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096" name="Freeform 224">
                  <a:extLst>
                    <a:ext uri="{FF2B5EF4-FFF2-40B4-BE49-F238E27FC236}">
                      <a16:creationId xmlns:a16="http://schemas.microsoft.com/office/drawing/2014/main" id="{5667476D-D26B-459A-AD76-12723DCFD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1" y="2379"/>
                  <a:ext cx="109" cy="32"/>
                </a:xfrm>
                <a:custGeom>
                  <a:avLst/>
                  <a:gdLst>
                    <a:gd name="T0" fmla="*/ 218 w 218"/>
                    <a:gd name="T1" fmla="*/ 0 h 63"/>
                    <a:gd name="T2" fmla="*/ 0 w 218"/>
                    <a:gd name="T3" fmla="*/ 17 h 63"/>
                    <a:gd name="T4" fmla="*/ 188 w 218"/>
                    <a:gd name="T5" fmla="*/ 63 h 63"/>
                    <a:gd name="T6" fmla="*/ 218 w 218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8" h="63">
                      <a:moveTo>
                        <a:pt x="218" y="0"/>
                      </a:moveTo>
                      <a:lnTo>
                        <a:pt x="0" y="17"/>
                      </a:lnTo>
                      <a:lnTo>
                        <a:pt x="188" y="63"/>
                      </a:lnTo>
                      <a:lnTo>
                        <a:pt x="218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097" name="Freeform 225">
                  <a:extLst>
                    <a:ext uri="{FF2B5EF4-FFF2-40B4-BE49-F238E27FC236}">
                      <a16:creationId xmlns:a16="http://schemas.microsoft.com/office/drawing/2014/main" id="{23CE1B47-5013-4E3B-86DD-AD708E71D3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1" y="2363"/>
                  <a:ext cx="109" cy="24"/>
                </a:xfrm>
                <a:custGeom>
                  <a:avLst/>
                  <a:gdLst>
                    <a:gd name="T0" fmla="*/ 29 w 218"/>
                    <a:gd name="T1" fmla="*/ 0 h 48"/>
                    <a:gd name="T2" fmla="*/ 0 w 218"/>
                    <a:gd name="T3" fmla="*/ 48 h 48"/>
                    <a:gd name="T4" fmla="*/ 218 w 218"/>
                    <a:gd name="T5" fmla="*/ 31 h 48"/>
                    <a:gd name="T6" fmla="*/ 29 w 218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8" h="48">
                      <a:moveTo>
                        <a:pt x="29" y="0"/>
                      </a:moveTo>
                      <a:lnTo>
                        <a:pt x="0" y="48"/>
                      </a:lnTo>
                      <a:lnTo>
                        <a:pt x="218" y="31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098" name="Freeform 226">
                  <a:extLst>
                    <a:ext uri="{FF2B5EF4-FFF2-40B4-BE49-F238E27FC236}">
                      <a16:creationId xmlns:a16="http://schemas.microsoft.com/office/drawing/2014/main" id="{461A4BB4-30BA-4B84-AFAC-45FDA61E9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1" y="2363"/>
                  <a:ext cx="109" cy="24"/>
                </a:xfrm>
                <a:custGeom>
                  <a:avLst/>
                  <a:gdLst>
                    <a:gd name="T0" fmla="*/ 29 w 218"/>
                    <a:gd name="T1" fmla="*/ 0 h 48"/>
                    <a:gd name="T2" fmla="*/ 0 w 218"/>
                    <a:gd name="T3" fmla="*/ 48 h 48"/>
                    <a:gd name="T4" fmla="*/ 218 w 218"/>
                    <a:gd name="T5" fmla="*/ 31 h 48"/>
                    <a:gd name="T6" fmla="*/ 29 w 218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8" h="48">
                      <a:moveTo>
                        <a:pt x="29" y="0"/>
                      </a:moveTo>
                      <a:lnTo>
                        <a:pt x="0" y="48"/>
                      </a:lnTo>
                      <a:lnTo>
                        <a:pt x="218" y="31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099" name="Freeform 227">
                  <a:extLst>
                    <a:ext uri="{FF2B5EF4-FFF2-40B4-BE49-F238E27FC236}">
                      <a16:creationId xmlns:a16="http://schemas.microsoft.com/office/drawing/2014/main" id="{92D06AEE-C9F5-4D34-ADD8-914B60AEA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5" y="2345"/>
                  <a:ext cx="107" cy="34"/>
                </a:xfrm>
                <a:custGeom>
                  <a:avLst/>
                  <a:gdLst>
                    <a:gd name="T0" fmla="*/ 214 w 214"/>
                    <a:gd name="T1" fmla="*/ 0 h 67"/>
                    <a:gd name="T2" fmla="*/ 0 w 214"/>
                    <a:gd name="T3" fmla="*/ 34 h 67"/>
                    <a:gd name="T4" fmla="*/ 191 w 214"/>
                    <a:gd name="T5" fmla="*/ 67 h 67"/>
                    <a:gd name="T6" fmla="*/ 214 w 214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" h="67">
                      <a:moveTo>
                        <a:pt x="214" y="0"/>
                      </a:moveTo>
                      <a:lnTo>
                        <a:pt x="0" y="34"/>
                      </a:lnTo>
                      <a:lnTo>
                        <a:pt x="191" y="67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00" name="Freeform 228">
                  <a:extLst>
                    <a:ext uri="{FF2B5EF4-FFF2-40B4-BE49-F238E27FC236}">
                      <a16:creationId xmlns:a16="http://schemas.microsoft.com/office/drawing/2014/main" id="{40760728-601C-4AEF-B5AF-DCDC67DD4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5" y="2345"/>
                  <a:ext cx="107" cy="34"/>
                </a:xfrm>
                <a:custGeom>
                  <a:avLst/>
                  <a:gdLst>
                    <a:gd name="T0" fmla="*/ 214 w 214"/>
                    <a:gd name="T1" fmla="*/ 0 h 67"/>
                    <a:gd name="T2" fmla="*/ 0 w 214"/>
                    <a:gd name="T3" fmla="*/ 34 h 67"/>
                    <a:gd name="T4" fmla="*/ 191 w 214"/>
                    <a:gd name="T5" fmla="*/ 67 h 67"/>
                    <a:gd name="T6" fmla="*/ 214 w 214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" h="67">
                      <a:moveTo>
                        <a:pt x="214" y="0"/>
                      </a:moveTo>
                      <a:lnTo>
                        <a:pt x="0" y="34"/>
                      </a:lnTo>
                      <a:lnTo>
                        <a:pt x="191" y="67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01" name="Freeform 229">
                  <a:extLst>
                    <a:ext uri="{FF2B5EF4-FFF2-40B4-BE49-F238E27FC236}">
                      <a16:creationId xmlns:a16="http://schemas.microsoft.com/office/drawing/2014/main" id="{FB5F4452-B8CD-4997-A5A7-520B2FC55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5" y="2337"/>
                  <a:ext cx="107" cy="26"/>
                </a:xfrm>
                <a:custGeom>
                  <a:avLst/>
                  <a:gdLst>
                    <a:gd name="T0" fmla="*/ 25 w 214"/>
                    <a:gd name="T1" fmla="*/ 0 h 51"/>
                    <a:gd name="T2" fmla="*/ 0 w 214"/>
                    <a:gd name="T3" fmla="*/ 51 h 51"/>
                    <a:gd name="T4" fmla="*/ 214 w 214"/>
                    <a:gd name="T5" fmla="*/ 15 h 51"/>
                    <a:gd name="T6" fmla="*/ 25 w 2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" h="51">
                      <a:moveTo>
                        <a:pt x="25" y="0"/>
                      </a:moveTo>
                      <a:lnTo>
                        <a:pt x="0" y="51"/>
                      </a:lnTo>
                      <a:lnTo>
                        <a:pt x="214" y="15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02" name="Freeform 230">
                  <a:extLst>
                    <a:ext uri="{FF2B5EF4-FFF2-40B4-BE49-F238E27FC236}">
                      <a16:creationId xmlns:a16="http://schemas.microsoft.com/office/drawing/2014/main" id="{A4BD301F-3EA1-40B5-A9D3-045124E942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5" y="2337"/>
                  <a:ext cx="107" cy="26"/>
                </a:xfrm>
                <a:custGeom>
                  <a:avLst/>
                  <a:gdLst>
                    <a:gd name="T0" fmla="*/ 25 w 214"/>
                    <a:gd name="T1" fmla="*/ 0 h 51"/>
                    <a:gd name="T2" fmla="*/ 0 w 214"/>
                    <a:gd name="T3" fmla="*/ 51 h 51"/>
                    <a:gd name="T4" fmla="*/ 214 w 214"/>
                    <a:gd name="T5" fmla="*/ 15 h 51"/>
                    <a:gd name="T6" fmla="*/ 25 w 2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" h="51">
                      <a:moveTo>
                        <a:pt x="25" y="0"/>
                      </a:moveTo>
                      <a:lnTo>
                        <a:pt x="0" y="51"/>
                      </a:lnTo>
                      <a:lnTo>
                        <a:pt x="214" y="15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03" name="Freeform 231">
                  <a:extLst>
                    <a:ext uri="{FF2B5EF4-FFF2-40B4-BE49-F238E27FC236}">
                      <a16:creationId xmlns:a16="http://schemas.microsoft.com/office/drawing/2014/main" id="{8090CEEB-BD1F-4866-8606-D14903F57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" y="2310"/>
                  <a:ext cx="105" cy="27"/>
                </a:xfrm>
                <a:custGeom>
                  <a:avLst/>
                  <a:gdLst>
                    <a:gd name="T0" fmla="*/ 0 w 209"/>
                    <a:gd name="T1" fmla="*/ 54 h 54"/>
                    <a:gd name="T2" fmla="*/ 209 w 209"/>
                    <a:gd name="T3" fmla="*/ 0 h 54"/>
                    <a:gd name="T4" fmla="*/ 17 w 209"/>
                    <a:gd name="T5" fmla="*/ 0 h 54"/>
                    <a:gd name="T6" fmla="*/ 0 w 209"/>
                    <a:gd name="T7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9" h="54">
                      <a:moveTo>
                        <a:pt x="0" y="54"/>
                      </a:moveTo>
                      <a:lnTo>
                        <a:pt x="209" y="0"/>
                      </a:lnTo>
                      <a:lnTo>
                        <a:pt x="17" y="0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04" name="Freeform 232">
                  <a:extLst>
                    <a:ext uri="{FF2B5EF4-FFF2-40B4-BE49-F238E27FC236}">
                      <a16:creationId xmlns:a16="http://schemas.microsoft.com/office/drawing/2014/main" id="{358E0B4D-593D-45EA-9563-7B69CAD82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" y="2310"/>
                  <a:ext cx="105" cy="27"/>
                </a:xfrm>
                <a:custGeom>
                  <a:avLst/>
                  <a:gdLst>
                    <a:gd name="T0" fmla="*/ 0 w 209"/>
                    <a:gd name="T1" fmla="*/ 54 h 54"/>
                    <a:gd name="T2" fmla="*/ 209 w 209"/>
                    <a:gd name="T3" fmla="*/ 0 h 54"/>
                    <a:gd name="T4" fmla="*/ 17 w 209"/>
                    <a:gd name="T5" fmla="*/ 0 h 54"/>
                    <a:gd name="T6" fmla="*/ 0 w 209"/>
                    <a:gd name="T7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9" h="54">
                      <a:moveTo>
                        <a:pt x="0" y="54"/>
                      </a:moveTo>
                      <a:lnTo>
                        <a:pt x="209" y="0"/>
                      </a:lnTo>
                      <a:lnTo>
                        <a:pt x="17" y="0"/>
                      </a:lnTo>
                      <a:lnTo>
                        <a:pt x="0" y="54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05" name="Freeform 233">
                  <a:extLst>
                    <a:ext uri="{FF2B5EF4-FFF2-40B4-BE49-F238E27FC236}">
                      <a16:creationId xmlns:a16="http://schemas.microsoft.com/office/drawing/2014/main" id="{00353C55-A62E-4A17-97BA-24F165D4D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" y="2310"/>
                  <a:ext cx="105" cy="35"/>
                </a:xfrm>
                <a:custGeom>
                  <a:avLst/>
                  <a:gdLst>
                    <a:gd name="T0" fmla="*/ 209 w 209"/>
                    <a:gd name="T1" fmla="*/ 0 h 71"/>
                    <a:gd name="T2" fmla="*/ 0 w 209"/>
                    <a:gd name="T3" fmla="*/ 56 h 71"/>
                    <a:gd name="T4" fmla="*/ 191 w 209"/>
                    <a:gd name="T5" fmla="*/ 71 h 71"/>
                    <a:gd name="T6" fmla="*/ 209 w 209"/>
                    <a:gd name="T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9" h="71">
                      <a:moveTo>
                        <a:pt x="209" y="0"/>
                      </a:moveTo>
                      <a:lnTo>
                        <a:pt x="0" y="56"/>
                      </a:lnTo>
                      <a:lnTo>
                        <a:pt x="191" y="71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06" name="Freeform 234">
                  <a:extLst>
                    <a:ext uri="{FF2B5EF4-FFF2-40B4-BE49-F238E27FC236}">
                      <a16:creationId xmlns:a16="http://schemas.microsoft.com/office/drawing/2014/main" id="{6AD6CEE7-3F8D-4C19-8A73-0E2BDE723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" y="2310"/>
                  <a:ext cx="105" cy="35"/>
                </a:xfrm>
                <a:custGeom>
                  <a:avLst/>
                  <a:gdLst>
                    <a:gd name="T0" fmla="*/ 209 w 209"/>
                    <a:gd name="T1" fmla="*/ 0 h 71"/>
                    <a:gd name="T2" fmla="*/ 0 w 209"/>
                    <a:gd name="T3" fmla="*/ 56 h 71"/>
                    <a:gd name="T4" fmla="*/ 191 w 209"/>
                    <a:gd name="T5" fmla="*/ 71 h 71"/>
                    <a:gd name="T6" fmla="*/ 209 w 209"/>
                    <a:gd name="T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9" h="71">
                      <a:moveTo>
                        <a:pt x="209" y="0"/>
                      </a:moveTo>
                      <a:lnTo>
                        <a:pt x="0" y="56"/>
                      </a:lnTo>
                      <a:lnTo>
                        <a:pt x="191" y="71"/>
                      </a:lnTo>
                      <a:lnTo>
                        <a:pt x="209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07" name="Group 235">
              <a:extLst>
                <a:ext uri="{FF2B5EF4-FFF2-40B4-BE49-F238E27FC236}">
                  <a16:creationId xmlns:a16="http://schemas.microsoft.com/office/drawing/2014/main" id="{57938E2B-5A97-4E6C-9FE8-CF18A4E509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1" y="2310"/>
              <a:ext cx="187" cy="246"/>
              <a:chOff x="2021" y="2310"/>
              <a:chExt cx="187" cy="246"/>
            </a:xfrm>
          </p:grpSpPr>
          <p:sp>
            <p:nvSpPr>
              <p:cNvPr id="80108" name="Freeform 236">
                <a:extLst>
                  <a:ext uri="{FF2B5EF4-FFF2-40B4-BE49-F238E27FC236}">
                    <a16:creationId xmlns:a16="http://schemas.microsoft.com/office/drawing/2014/main" id="{91E9EBB9-ACF6-4ADA-8C10-B0494CC64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" y="2518"/>
                <a:ext cx="60" cy="38"/>
              </a:xfrm>
              <a:custGeom>
                <a:avLst/>
                <a:gdLst>
                  <a:gd name="T0" fmla="*/ 0 w 121"/>
                  <a:gd name="T1" fmla="*/ 0 h 77"/>
                  <a:gd name="T2" fmla="*/ 58 w 121"/>
                  <a:gd name="T3" fmla="*/ 43 h 77"/>
                  <a:gd name="T4" fmla="*/ 121 w 121"/>
                  <a:gd name="T5" fmla="*/ 77 h 77"/>
                  <a:gd name="T6" fmla="*/ 0 w 121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77">
                    <a:moveTo>
                      <a:pt x="0" y="0"/>
                    </a:moveTo>
                    <a:lnTo>
                      <a:pt x="58" y="43"/>
                    </a:lnTo>
                    <a:lnTo>
                      <a:pt x="121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09" name="Freeform 237">
                <a:extLst>
                  <a:ext uri="{FF2B5EF4-FFF2-40B4-BE49-F238E27FC236}">
                    <a16:creationId xmlns:a16="http://schemas.microsoft.com/office/drawing/2014/main" id="{32747696-7223-4F95-8857-2BCA76CDC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" y="2518"/>
                <a:ext cx="60" cy="38"/>
              </a:xfrm>
              <a:custGeom>
                <a:avLst/>
                <a:gdLst>
                  <a:gd name="T0" fmla="*/ 0 w 121"/>
                  <a:gd name="T1" fmla="*/ 0 h 77"/>
                  <a:gd name="T2" fmla="*/ 58 w 121"/>
                  <a:gd name="T3" fmla="*/ 43 h 77"/>
                  <a:gd name="T4" fmla="*/ 121 w 121"/>
                  <a:gd name="T5" fmla="*/ 77 h 77"/>
                  <a:gd name="T6" fmla="*/ 0 w 121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77">
                    <a:moveTo>
                      <a:pt x="0" y="0"/>
                    </a:moveTo>
                    <a:lnTo>
                      <a:pt x="58" y="43"/>
                    </a:lnTo>
                    <a:lnTo>
                      <a:pt x="121" y="77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0" name="Freeform 238">
                <a:extLst>
                  <a:ext uri="{FF2B5EF4-FFF2-40B4-BE49-F238E27FC236}">
                    <a16:creationId xmlns:a16="http://schemas.microsoft.com/office/drawing/2014/main" id="{AE9D94DB-5561-45B8-95C6-9BDEEC595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1" y="2495"/>
                <a:ext cx="87" cy="61"/>
              </a:xfrm>
              <a:custGeom>
                <a:avLst/>
                <a:gdLst>
                  <a:gd name="T0" fmla="*/ 0 w 174"/>
                  <a:gd name="T1" fmla="*/ 0 h 123"/>
                  <a:gd name="T2" fmla="*/ 53 w 174"/>
                  <a:gd name="T3" fmla="*/ 48 h 123"/>
                  <a:gd name="T4" fmla="*/ 174 w 174"/>
                  <a:gd name="T5" fmla="*/ 123 h 123"/>
                  <a:gd name="T6" fmla="*/ 0 w 174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4" h="123">
                    <a:moveTo>
                      <a:pt x="0" y="0"/>
                    </a:moveTo>
                    <a:lnTo>
                      <a:pt x="53" y="48"/>
                    </a:lnTo>
                    <a:lnTo>
                      <a:pt x="174" y="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1" name="Freeform 239">
                <a:extLst>
                  <a:ext uri="{FF2B5EF4-FFF2-40B4-BE49-F238E27FC236}">
                    <a16:creationId xmlns:a16="http://schemas.microsoft.com/office/drawing/2014/main" id="{59F2574C-28ED-4564-AE8F-031A81DEE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1" y="2495"/>
                <a:ext cx="87" cy="61"/>
              </a:xfrm>
              <a:custGeom>
                <a:avLst/>
                <a:gdLst>
                  <a:gd name="T0" fmla="*/ 0 w 174"/>
                  <a:gd name="T1" fmla="*/ 0 h 123"/>
                  <a:gd name="T2" fmla="*/ 53 w 174"/>
                  <a:gd name="T3" fmla="*/ 48 h 123"/>
                  <a:gd name="T4" fmla="*/ 174 w 174"/>
                  <a:gd name="T5" fmla="*/ 123 h 123"/>
                  <a:gd name="T6" fmla="*/ 0 w 174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4" h="123">
                    <a:moveTo>
                      <a:pt x="0" y="0"/>
                    </a:moveTo>
                    <a:lnTo>
                      <a:pt x="53" y="48"/>
                    </a:lnTo>
                    <a:lnTo>
                      <a:pt x="174" y="123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2" name="Freeform 240">
                <a:extLst>
                  <a:ext uri="{FF2B5EF4-FFF2-40B4-BE49-F238E27FC236}">
                    <a16:creationId xmlns:a16="http://schemas.microsoft.com/office/drawing/2014/main" id="{9946FA86-7519-4610-9443-3A13E3833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" y="2469"/>
                <a:ext cx="112" cy="87"/>
              </a:xfrm>
              <a:custGeom>
                <a:avLst/>
                <a:gdLst>
                  <a:gd name="T0" fmla="*/ 0 w 224"/>
                  <a:gd name="T1" fmla="*/ 0 h 174"/>
                  <a:gd name="T2" fmla="*/ 50 w 224"/>
                  <a:gd name="T3" fmla="*/ 51 h 174"/>
                  <a:gd name="T4" fmla="*/ 224 w 224"/>
                  <a:gd name="T5" fmla="*/ 174 h 174"/>
                  <a:gd name="T6" fmla="*/ 0 w 224"/>
                  <a:gd name="T7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4" h="174">
                    <a:moveTo>
                      <a:pt x="0" y="0"/>
                    </a:moveTo>
                    <a:lnTo>
                      <a:pt x="50" y="51"/>
                    </a:lnTo>
                    <a:lnTo>
                      <a:pt x="224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3" name="Freeform 241">
                <a:extLst>
                  <a:ext uri="{FF2B5EF4-FFF2-40B4-BE49-F238E27FC236}">
                    <a16:creationId xmlns:a16="http://schemas.microsoft.com/office/drawing/2014/main" id="{6388EADA-8CE8-43F8-9CA0-A41EA5055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" y="2469"/>
                <a:ext cx="112" cy="87"/>
              </a:xfrm>
              <a:custGeom>
                <a:avLst/>
                <a:gdLst>
                  <a:gd name="T0" fmla="*/ 0 w 224"/>
                  <a:gd name="T1" fmla="*/ 0 h 174"/>
                  <a:gd name="T2" fmla="*/ 50 w 224"/>
                  <a:gd name="T3" fmla="*/ 51 h 174"/>
                  <a:gd name="T4" fmla="*/ 224 w 224"/>
                  <a:gd name="T5" fmla="*/ 174 h 174"/>
                  <a:gd name="T6" fmla="*/ 0 w 224"/>
                  <a:gd name="T7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4" h="174">
                    <a:moveTo>
                      <a:pt x="0" y="0"/>
                    </a:moveTo>
                    <a:lnTo>
                      <a:pt x="50" y="51"/>
                    </a:lnTo>
                    <a:lnTo>
                      <a:pt x="224" y="174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4" name="Freeform 242">
                <a:extLst>
                  <a:ext uri="{FF2B5EF4-FFF2-40B4-BE49-F238E27FC236}">
                    <a16:creationId xmlns:a16="http://schemas.microsoft.com/office/drawing/2014/main" id="{286E0CB7-E847-4712-932A-C3A1CFDE3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" y="2448"/>
                <a:ext cx="112" cy="108"/>
              </a:xfrm>
              <a:custGeom>
                <a:avLst/>
                <a:gdLst>
                  <a:gd name="T0" fmla="*/ 224 w 224"/>
                  <a:gd name="T1" fmla="*/ 0 h 216"/>
                  <a:gd name="T2" fmla="*/ 0 w 224"/>
                  <a:gd name="T3" fmla="*/ 42 h 216"/>
                  <a:gd name="T4" fmla="*/ 224 w 224"/>
                  <a:gd name="T5" fmla="*/ 216 h 216"/>
                  <a:gd name="T6" fmla="*/ 224 w 224"/>
                  <a:gd name="T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4" h="216">
                    <a:moveTo>
                      <a:pt x="224" y="0"/>
                    </a:moveTo>
                    <a:lnTo>
                      <a:pt x="0" y="42"/>
                    </a:lnTo>
                    <a:lnTo>
                      <a:pt x="224" y="216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5" name="Freeform 243">
                <a:extLst>
                  <a:ext uri="{FF2B5EF4-FFF2-40B4-BE49-F238E27FC236}">
                    <a16:creationId xmlns:a16="http://schemas.microsoft.com/office/drawing/2014/main" id="{5B72DF15-25DC-4D1E-A5E1-FBC818BA9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" y="2448"/>
                <a:ext cx="112" cy="108"/>
              </a:xfrm>
              <a:custGeom>
                <a:avLst/>
                <a:gdLst>
                  <a:gd name="T0" fmla="*/ 224 w 224"/>
                  <a:gd name="T1" fmla="*/ 0 h 216"/>
                  <a:gd name="T2" fmla="*/ 0 w 224"/>
                  <a:gd name="T3" fmla="*/ 42 h 216"/>
                  <a:gd name="T4" fmla="*/ 224 w 224"/>
                  <a:gd name="T5" fmla="*/ 216 h 216"/>
                  <a:gd name="T6" fmla="*/ 224 w 224"/>
                  <a:gd name="T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4" h="216">
                    <a:moveTo>
                      <a:pt x="224" y="0"/>
                    </a:moveTo>
                    <a:lnTo>
                      <a:pt x="0" y="42"/>
                    </a:lnTo>
                    <a:lnTo>
                      <a:pt x="224" y="216"/>
                    </a:lnTo>
                    <a:lnTo>
                      <a:pt x="224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6" name="Freeform 244">
                <a:extLst>
                  <a:ext uri="{FF2B5EF4-FFF2-40B4-BE49-F238E27FC236}">
                    <a16:creationId xmlns:a16="http://schemas.microsoft.com/office/drawing/2014/main" id="{AC12CE6B-0120-48A2-AC27-1570B564C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2441"/>
                <a:ext cx="134" cy="28"/>
              </a:xfrm>
              <a:custGeom>
                <a:avLst/>
                <a:gdLst>
                  <a:gd name="T0" fmla="*/ 0 w 268"/>
                  <a:gd name="T1" fmla="*/ 0 h 56"/>
                  <a:gd name="T2" fmla="*/ 44 w 268"/>
                  <a:gd name="T3" fmla="*/ 56 h 56"/>
                  <a:gd name="T4" fmla="*/ 268 w 268"/>
                  <a:gd name="T5" fmla="*/ 14 h 56"/>
                  <a:gd name="T6" fmla="*/ 0 w 268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56">
                    <a:moveTo>
                      <a:pt x="0" y="0"/>
                    </a:moveTo>
                    <a:lnTo>
                      <a:pt x="44" y="56"/>
                    </a:lnTo>
                    <a:lnTo>
                      <a:pt x="26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7" name="Freeform 245">
                <a:extLst>
                  <a:ext uri="{FF2B5EF4-FFF2-40B4-BE49-F238E27FC236}">
                    <a16:creationId xmlns:a16="http://schemas.microsoft.com/office/drawing/2014/main" id="{F3E0675A-923A-491F-B588-A40C1EADB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2441"/>
                <a:ext cx="134" cy="28"/>
              </a:xfrm>
              <a:custGeom>
                <a:avLst/>
                <a:gdLst>
                  <a:gd name="T0" fmla="*/ 0 w 268"/>
                  <a:gd name="T1" fmla="*/ 0 h 56"/>
                  <a:gd name="T2" fmla="*/ 44 w 268"/>
                  <a:gd name="T3" fmla="*/ 56 h 56"/>
                  <a:gd name="T4" fmla="*/ 268 w 268"/>
                  <a:gd name="T5" fmla="*/ 14 h 56"/>
                  <a:gd name="T6" fmla="*/ 0 w 268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56">
                    <a:moveTo>
                      <a:pt x="0" y="0"/>
                    </a:moveTo>
                    <a:lnTo>
                      <a:pt x="44" y="56"/>
                    </a:lnTo>
                    <a:lnTo>
                      <a:pt x="268" y="14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8" name="Freeform 246">
                <a:extLst>
                  <a:ext uri="{FF2B5EF4-FFF2-40B4-BE49-F238E27FC236}">
                    <a16:creationId xmlns:a16="http://schemas.microsoft.com/office/drawing/2014/main" id="{D03D9179-3DF8-4558-BE72-DCD1CB9FB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2430"/>
                <a:ext cx="134" cy="18"/>
              </a:xfrm>
              <a:custGeom>
                <a:avLst/>
                <a:gdLst>
                  <a:gd name="T0" fmla="*/ 224 w 268"/>
                  <a:gd name="T1" fmla="*/ 0 h 37"/>
                  <a:gd name="T2" fmla="*/ 0 w 268"/>
                  <a:gd name="T3" fmla="*/ 23 h 37"/>
                  <a:gd name="T4" fmla="*/ 268 w 268"/>
                  <a:gd name="T5" fmla="*/ 37 h 37"/>
                  <a:gd name="T6" fmla="*/ 224 w 26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37">
                    <a:moveTo>
                      <a:pt x="224" y="0"/>
                    </a:moveTo>
                    <a:lnTo>
                      <a:pt x="0" y="23"/>
                    </a:lnTo>
                    <a:lnTo>
                      <a:pt x="268" y="37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19" name="Freeform 247">
                <a:extLst>
                  <a:ext uri="{FF2B5EF4-FFF2-40B4-BE49-F238E27FC236}">
                    <a16:creationId xmlns:a16="http://schemas.microsoft.com/office/drawing/2014/main" id="{2DCE7530-53EC-46FC-97B2-8FB6C8EFC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2430"/>
                <a:ext cx="134" cy="18"/>
              </a:xfrm>
              <a:custGeom>
                <a:avLst/>
                <a:gdLst>
                  <a:gd name="T0" fmla="*/ 224 w 268"/>
                  <a:gd name="T1" fmla="*/ 0 h 37"/>
                  <a:gd name="T2" fmla="*/ 0 w 268"/>
                  <a:gd name="T3" fmla="*/ 23 h 37"/>
                  <a:gd name="T4" fmla="*/ 268 w 268"/>
                  <a:gd name="T5" fmla="*/ 37 h 37"/>
                  <a:gd name="T6" fmla="*/ 224 w 26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37">
                    <a:moveTo>
                      <a:pt x="224" y="0"/>
                    </a:moveTo>
                    <a:lnTo>
                      <a:pt x="0" y="23"/>
                    </a:lnTo>
                    <a:lnTo>
                      <a:pt x="268" y="37"/>
                    </a:lnTo>
                    <a:lnTo>
                      <a:pt x="224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0" name="Freeform 248">
                <a:extLst>
                  <a:ext uri="{FF2B5EF4-FFF2-40B4-BE49-F238E27FC236}">
                    <a16:creationId xmlns:a16="http://schemas.microsoft.com/office/drawing/2014/main" id="{501C989E-427F-49A9-9026-B2B3038F8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" y="2411"/>
                <a:ext cx="130" cy="30"/>
              </a:xfrm>
              <a:custGeom>
                <a:avLst/>
                <a:gdLst>
                  <a:gd name="T0" fmla="*/ 0 w 261"/>
                  <a:gd name="T1" fmla="*/ 0 h 61"/>
                  <a:gd name="T2" fmla="*/ 37 w 261"/>
                  <a:gd name="T3" fmla="*/ 61 h 61"/>
                  <a:gd name="T4" fmla="*/ 261 w 261"/>
                  <a:gd name="T5" fmla="*/ 38 h 61"/>
                  <a:gd name="T6" fmla="*/ 0 w 261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1" h="61">
                    <a:moveTo>
                      <a:pt x="0" y="0"/>
                    </a:moveTo>
                    <a:lnTo>
                      <a:pt x="37" y="61"/>
                    </a:lnTo>
                    <a:lnTo>
                      <a:pt x="261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1" name="Freeform 249">
                <a:extLst>
                  <a:ext uri="{FF2B5EF4-FFF2-40B4-BE49-F238E27FC236}">
                    <a16:creationId xmlns:a16="http://schemas.microsoft.com/office/drawing/2014/main" id="{B065F570-0AD4-4981-AD17-1F97A8992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" y="2411"/>
                <a:ext cx="130" cy="30"/>
              </a:xfrm>
              <a:custGeom>
                <a:avLst/>
                <a:gdLst>
                  <a:gd name="T0" fmla="*/ 0 w 261"/>
                  <a:gd name="T1" fmla="*/ 0 h 61"/>
                  <a:gd name="T2" fmla="*/ 37 w 261"/>
                  <a:gd name="T3" fmla="*/ 61 h 61"/>
                  <a:gd name="T4" fmla="*/ 261 w 261"/>
                  <a:gd name="T5" fmla="*/ 38 h 61"/>
                  <a:gd name="T6" fmla="*/ 0 w 261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1" h="61">
                    <a:moveTo>
                      <a:pt x="0" y="0"/>
                    </a:moveTo>
                    <a:lnTo>
                      <a:pt x="37" y="61"/>
                    </a:lnTo>
                    <a:lnTo>
                      <a:pt x="261" y="38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2" name="Freeform 250">
                <a:extLst>
                  <a:ext uri="{FF2B5EF4-FFF2-40B4-BE49-F238E27FC236}">
                    <a16:creationId xmlns:a16="http://schemas.microsoft.com/office/drawing/2014/main" id="{04D3B6DB-80A1-4A5E-A2BC-679053952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" y="2410"/>
                <a:ext cx="130" cy="20"/>
              </a:xfrm>
              <a:custGeom>
                <a:avLst/>
                <a:gdLst>
                  <a:gd name="T0" fmla="*/ 222 w 261"/>
                  <a:gd name="T1" fmla="*/ 0 h 40"/>
                  <a:gd name="T2" fmla="*/ 0 w 261"/>
                  <a:gd name="T3" fmla="*/ 2 h 40"/>
                  <a:gd name="T4" fmla="*/ 261 w 261"/>
                  <a:gd name="T5" fmla="*/ 40 h 40"/>
                  <a:gd name="T6" fmla="*/ 222 w 261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1" h="40">
                    <a:moveTo>
                      <a:pt x="222" y="0"/>
                    </a:moveTo>
                    <a:lnTo>
                      <a:pt x="0" y="2"/>
                    </a:lnTo>
                    <a:lnTo>
                      <a:pt x="261" y="4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3" name="Freeform 251">
                <a:extLst>
                  <a:ext uri="{FF2B5EF4-FFF2-40B4-BE49-F238E27FC236}">
                    <a16:creationId xmlns:a16="http://schemas.microsoft.com/office/drawing/2014/main" id="{69C062CC-C7CF-43B0-BCAE-45E496075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" y="2410"/>
                <a:ext cx="130" cy="20"/>
              </a:xfrm>
              <a:custGeom>
                <a:avLst/>
                <a:gdLst>
                  <a:gd name="T0" fmla="*/ 222 w 261"/>
                  <a:gd name="T1" fmla="*/ 0 h 40"/>
                  <a:gd name="T2" fmla="*/ 0 w 261"/>
                  <a:gd name="T3" fmla="*/ 2 h 40"/>
                  <a:gd name="T4" fmla="*/ 261 w 261"/>
                  <a:gd name="T5" fmla="*/ 40 h 40"/>
                  <a:gd name="T6" fmla="*/ 222 w 261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1" h="40">
                    <a:moveTo>
                      <a:pt x="222" y="0"/>
                    </a:moveTo>
                    <a:lnTo>
                      <a:pt x="0" y="2"/>
                    </a:lnTo>
                    <a:lnTo>
                      <a:pt x="261" y="40"/>
                    </a:lnTo>
                    <a:lnTo>
                      <a:pt x="222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4" name="Freeform 252">
                <a:extLst>
                  <a:ext uri="{FF2B5EF4-FFF2-40B4-BE49-F238E27FC236}">
                    <a16:creationId xmlns:a16="http://schemas.microsoft.com/office/drawing/2014/main" id="{9640102B-C8E4-4C96-AE19-DC51B34DB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" y="2387"/>
                <a:ext cx="111" cy="24"/>
              </a:xfrm>
              <a:custGeom>
                <a:avLst/>
                <a:gdLst>
                  <a:gd name="T0" fmla="*/ 188 w 222"/>
                  <a:gd name="T1" fmla="*/ 0 h 48"/>
                  <a:gd name="T2" fmla="*/ 0 w 222"/>
                  <a:gd name="T3" fmla="*/ 48 h 48"/>
                  <a:gd name="T4" fmla="*/ 222 w 222"/>
                  <a:gd name="T5" fmla="*/ 46 h 48"/>
                  <a:gd name="T6" fmla="*/ 188 w 222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2" h="48">
                    <a:moveTo>
                      <a:pt x="188" y="0"/>
                    </a:moveTo>
                    <a:lnTo>
                      <a:pt x="0" y="48"/>
                    </a:lnTo>
                    <a:lnTo>
                      <a:pt x="222" y="46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5" name="Freeform 253">
                <a:extLst>
                  <a:ext uri="{FF2B5EF4-FFF2-40B4-BE49-F238E27FC236}">
                    <a16:creationId xmlns:a16="http://schemas.microsoft.com/office/drawing/2014/main" id="{01F3C8DF-51AC-4170-B835-590880602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" y="2387"/>
                <a:ext cx="111" cy="24"/>
              </a:xfrm>
              <a:custGeom>
                <a:avLst/>
                <a:gdLst>
                  <a:gd name="T0" fmla="*/ 188 w 222"/>
                  <a:gd name="T1" fmla="*/ 0 h 48"/>
                  <a:gd name="T2" fmla="*/ 0 w 222"/>
                  <a:gd name="T3" fmla="*/ 48 h 48"/>
                  <a:gd name="T4" fmla="*/ 222 w 222"/>
                  <a:gd name="T5" fmla="*/ 46 h 48"/>
                  <a:gd name="T6" fmla="*/ 188 w 222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2" h="48">
                    <a:moveTo>
                      <a:pt x="188" y="0"/>
                    </a:moveTo>
                    <a:lnTo>
                      <a:pt x="0" y="48"/>
                    </a:lnTo>
                    <a:lnTo>
                      <a:pt x="222" y="46"/>
                    </a:lnTo>
                    <a:lnTo>
                      <a:pt x="188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6" name="Freeform 254">
                <a:extLst>
                  <a:ext uri="{FF2B5EF4-FFF2-40B4-BE49-F238E27FC236}">
                    <a16:creationId xmlns:a16="http://schemas.microsoft.com/office/drawing/2014/main" id="{E8AE3E45-85F7-469E-BA14-8F302F359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1" y="2379"/>
                <a:ext cx="109" cy="32"/>
              </a:xfrm>
              <a:custGeom>
                <a:avLst/>
                <a:gdLst>
                  <a:gd name="T0" fmla="*/ 0 w 218"/>
                  <a:gd name="T1" fmla="*/ 0 h 63"/>
                  <a:gd name="T2" fmla="*/ 30 w 218"/>
                  <a:gd name="T3" fmla="*/ 63 h 63"/>
                  <a:gd name="T4" fmla="*/ 218 w 218"/>
                  <a:gd name="T5" fmla="*/ 17 h 63"/>
                  <a:gd name="T6" fmla="*/ 0 w 218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63">
                    <a:moveTo>
                      <a:pt x="0" y="0"/>
                    </a:moveTo>
                    <a:lnTo>
                      <a:pt x="30" y="63"/>
                    </a:lnTo>
                    <a:lnTo>
                      <a:pt x="218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7" name="Freeform 255">
                <a:extLst>
                  <a:ext uri="{FF2B5EF4-FFF2-40B4-BE49-F238E27FC236}">
                    <a16:creationId xmlns:a16="http://schemas.microsoft.com/office/drawing/2014/main" id="{F6CC28E2-3D3B-4CD1-BCCE-13AB27A3F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1" y="2379"/>
                <a:ext cx="109" cy="32"/>
              </a:xfrm>
              <a:custGeom>
                <a:avLst/>
                <a:gdLst>
                  <a:gd name="T0" fmla="*/ 0 w 218"/>
                  <a:gd name="T1" fmla="*/ 0 h 63"/>
                  <a:gd name="T2" fmla="*/ 30 w 218"/>
                  <a:gd name="T3" fmla="*/ 63 h 63"/>
                  <a:gd name="T4" fmla="*/ 218 w 218"/>
                  <a:gd name="T5" fmla="*/ 17 h 63"/>
                  <a:gd name="T6" fmla="*/ 0 w 218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63">
                    <a:moveTo>
                      <a:pt x="0" y="0"/>
                    </a:moveTo>
                    <a:lnTo>
                      <a:pt x="30" y="63"/>
                    </a:lnTo>
                    <a:lnTo>
                      <a:pt x="218" y="17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8" name="Freeform 256">
                <a:extLst>
                  <a:ext uri="{FF2B5EF4-FFF2-40B4-BE49-F238E27FC236}">
                    <a16:creationId xmlns:a16="http://schemas.microsoft.com/office/drawing/2014/main" id="{59347679-93BA-4D19-8723-1D800024E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1" y="2363"/>
                <a:ext cx="109" cy="24"/>
              </a:xfrm>
              <a:custGeom>
                <a:avLst/>
                <a:gdLst>
                  <a:gd name="T0" fmla="*/ 189 w 218"/>
                  <a:gd name="T1" fmla="*/ 0 h 48"/>
                  <a:gd name="T2" fmla="*/ 0 w 218"/>
                  <a:gd name="T3" fmla="*/ 31 h 48"/>
                  <a:gd name="T4" fmla="*/ 218 w 218"/>
                  <a:gd name="T5" fmla="*/ 48 h 48"/>
                  <a:gd name="T6" fmla="*/ 189 w 218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48">
                    <a:moveTo>
                      <a:pt x="189" y="0"/>
                    </a:moveTo>
                    <a:lnTo>
                      <a:pt x="0" y="31"/>
                    </a:lnTo>
                    <a:lnTo>
                      <a:pt x="218" y="48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29" name="Freeform 257">
                <a:extLst>
                  <a:ext uri="{FF2B5EF4-FFF2-40B4-BE49-F238E27FC236}">
                    <a16:creationId xmlns:a16="http://schemas.microsoft.com/office/drawing/2014/main" id="{C7DB571F-C302-46A0-AA40-F4FFA4BC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1" y="2363"/>
                <a:ext cx="109" cy="24"/>
              </a:xfrm>
              <a:custGeom>
                <a:avLst/>
                <a:gdLst>
                  <a:gd name="T0" fmla="*/ 189 w 218"/>
                  <a:gd name="T1" fmla="*/ 0 h 48"/>
                  <a:gd name="T2" fmla="*/ 0 w 218"/>
                  <a:gd name="T3" fmla="*/ 31 h 48"/>
                  <a:gd name="T4" fmla="*/ 218 w 218"/>
                  <a:gd name="T5" fmla="*/ 48 h 48"/>
                  <a:gd name="T6" fmla="*/ 189 w 218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48">
                    <a:moveTo>
                      <a:pt x="189" y="0"/>
                    </a:moveTo>
                    <a:lnTo>
                      <a:pt x="0" y="31"/>
                    </a:lnTo>
                    <a:lnTo>
                      <a:pt x="218" y="48"/>
                    </a:lnTo>
                    <a:lnTo>
                      <a:pt x="189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0" name="Freeform 258">
                <a:extLst>
                  <a:ext uri="{FF2B5EF4-FFF2-40B4-BE49-F238E27FC236}">
                    <a16:creationId xmlns:a16="http://schemas.microsoft.com/office/drawing/2014/main" id="{768232AB-5F49-4445-BC22-39D64997E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2345"/>
                <a:ext cx="108" cy="34"/>
              </a:xfrm>
              <a:custGeom>
                <a:avLst/>
                <a:gdLst>
                  <a:gd name="T0" fmla="*/ 0 w 214"/>
                  <a:gd name="T1" fmla="*/ 0 h 67"/>
                  <a:gd name="T2" fmla="*/ 25 w 214"/>
                  <a:gd name="T3" fmla="*/ 67 h 67"/>
                  <a:gd name="T4" fmla="*/ 214 w 214"/>
                  <a:gd name="T5" fmla="*/ 34 h 67"/>
                  <a:gd name="T6" fmla="*/ 0 w 214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" h="67">
                    <a:moveTo>
                      <a:pt x="0" y="0"/>
                    </a:moveTo>
                    <a:lnTo>
                      <a:pt x="25" y="67"/>
                    </a:lnTo>
                    <a:lnTo>
                      <a:pt x="214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1" name="Freeform 259">
                <a:extLst>
                  <a:ext uri="{FF2B5EF4-FFF2-40B4-BE49-F238E27FC236}">
                    <a16:creationId xmlns:a16="http://schemas.microsoft.com/office/drawing/2014/main" id="{D65FBD9A-AD03-4733-B7A4-851BA365E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2345"/>
                <a:ext cx="108" cy="34"/>
              </a:xfrm>
              <a:custGeom>
                <a:avLst/>
                <a:gdLst>
                  <a:gd name="T0" fmla="*/ 0 w 214"/>
                  <a:gd name="T1" fmla="*/ 0 h 67"/>
                  <a:gd name="T2" fmla="*/ 25 w 214"/>
                  <a:gd name="T3" fmla="*/ 67 h 67"/>
                  <a:gd name="T4" fmla="*/ 214 w 214"/>
                  <a:gd name="T5" fmla="*/ 34 h 67"/>
                  <a:gd name="T6" fmla="*/ 0 w 214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" h="67">
                    <a:moveTo>
                      <a:pt x="0" y="0"/>
                    </a:moveTo>
                    <a:lnTo>
                      <a:pt x="25" y="67"/>
                    </a:lnTo>
                    <a:lnTo>
                      <a:pt x="214" y="34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2" name="Freeform 260">
                <a:extLst>
                  <a:ext uri="{FF2B5EF4-FFF2-40B4-BE49-F238E27FC236}">
                    <a16:creationId xmlns:a16="http://schemas.microsoft.com/office/drawing/2014/main" id="{ADF4BD65-379B-4910-9E02-9A74B04CC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2337"/>
                <a:ext cx="108" cy="26"/>
              </a:xfrm>
              <a:custGeom>
                <a:avLst/>
                <a:gdLst>
                  <a:gd name="T0" fmla="*/ 191 w 214"/>
                  <a:gd name="T1" fmla="*/ 0 h 51"/>
                  <a:gd name="T2" fmla="*/ 0 w 214"/>
                  <a:gd name="T3" fmla="*/ 15 h 51"/>
                  <a:gd name="T4" fmla="*/ 214 w 214"/>
                  <a:gd name="T5" fmla="*/ 51 h 51"/>
                  <a:gd name="T6" fmla="*/ 191 w 2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" h="51">
                    <a:moveTo>
                      <a:pt x="191" y="0"/>
                    </a:moveTo>
                    <a:lnTo>
                      <a:pt x="0" y="15"/>
                    </a:lnTo>
                    <a:lnTo>
                      <a:pt x="214" y="51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3" name="Freeform 261">
                <a:extLst>
                  <a:ext uri="{FF2B5EF4-FFF2-40B4-BE49-F238E27FC236}">
                    <a16:creationId xmlns:a16="http://schemas.microsoft.com/office/drawing/2014/main" id="{81483D35-3698-434B-9AF8-2CD6926E2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2337"/>
                <a:ext cx="108" cy="26"/>
              </a:xfrm>
              <a:custGeom>
                <a:avLst/>
                <a:gdLst>
                  <a:gd name="T0" fmla="*/ 191 w 214"/>
                  <a:gd name="T1" fmla="*/ 0 h 51"/>
                  <a:gd name="T2" fmla="*/ 0 w 214"/>
                  <a:gd name="T3" fmla="*/ 15 h 51"/>
                  <a:gd name="T4" fmla="*/ 214 w 214"/>
                  <a:gd name="T5" fmla="*/ 51 h 51"/>
                  <a:gd name="T6" fmla="*/ 191 w 214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" h="51">
                    <a:moveTo>
                      <a:pt x="191" y="0"/>
                    </a:moveTo>
                    <a:lnTo>
                      <a:pt x="0" y="15"/>
                    </a:lnTo>
                    <a:lnTo>
                      <a:pt x="214" y="51"/>
                    </a:lnTo>
                    <a:lnTo>
                      <a:pt x="191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4" name="Freeform 262">
                <a:extLst>
                  <a:ext uri="{FF2B5EF4-FFF2-40B4-BE49-F238E27FC236}">
                    <a16:creationId xmlns:a16="http://schemas.microsoft.com/office/drawing/2014/main" id="{E5DAE657-11B8-46D1-A97F-7C3562158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310"/>
                <a:ext cx="103" cy="27"/>
              </a:xfrm>
              <a:custGeom>
                <a:avLst/>
                <a:gdLst>
                  <a:gd name="T0" fmla="*/ 206 w 206"/>
                  <a:gd name="T1" fmla="*/ 54 h 54"/>
                  <a:gd name="T2" fmla="*/ 189 w 206"/>
                  <a:gd name="T3" fmla="*/ 0 h 54"/>
                  <a:gd name="T4" fmla="*/ 0 w 206"/>
                  <a:gd name="T5" fmla="*/ 0 h 54"/>
                  <a:gd name="T6" fmla="*/ 206 w 206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" h="54">
                    <a:moveTo>
                      <a:pt x="206" y="54"/>
                    </a:moveTo>
                    <a:lnTo>
                      <a:pt x="189" y="0"/>
                    </a:lnTo>
                    <a:lnTo>
                      <a:pt x="0" y="0"/>
                    </a:lnTo>
                    <a:lnTo>
                      <a:pt x="206" y="54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5" name="Freeform 263">
                <a:extLst>
                  <a:ext uri="{FF2B5EF4-FFF2-40B4-BE49-F238E27FC236}">
                    <a16:creationId xmlns:a16="http://schemas.microsoft.com/office/drawing/2014/main" id="{A52E0E57-9FB1-4346-A41D-C60535598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310"/>
                <a:ext cx="103" cy="27"/>
              </a:xfrm>
              <a:custGeom>
                <a:avLst/>
                <a:gdLst>
                  <a:gd name="T0" fmla="*/ 206 w 206"/>
                  <a:gd name="T1" fmla="*/ 54 h 54"/>
                  <a:gd name="T2" fmla="*/ 189 w 206"/>
                  <a:gd name="T3" fmla="*/ 0 h 54"/>
                  <a:gd name="T4" fmla="*/ 0 w 206"/>
                  <a:gd name="T5" fmla="*/ 0 h 54"/>
                  <a:gd name="T6" fmla="*/ 206 w 206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" h="54">
                    <a:moveTo>
                      <a:pt x="206" y="54"/>
                    </a:moveTo>
                    <a:lnTo>
                      <a:pt x="189" y="0"/>
                    </a:lnTo>
                    <a:lnTo>
                      <a:pt x="0" y="0"/>
                    </a:lnTo>
                    <a:lnTo>
                      <a:pt x="206" y="54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6" name="Freeform 264">
                <a:extLst>
                  <a:ext uri="{FF2B5EF4-FFF2-40B4-BE49-F238E27FC236}">
                    <a16:creationId xmlns:a16="http://schemas.microsoft.com/office/drawing/2014/main" id="{02EB5478-FB60-446F-A751-1EF4278B8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310"/>
                <a:ext cx="103" cy="35"/>
              </a:xfrm>
              <a:custGeom>
                <a:avLst/>
                <a:gdLst>
                  <a:gd name="T0" fmla="*/ 0 w 206"/>
                  <a:gd name="T1" fmla="*/ 0 h 71"/>
                  <a:gd name="T2" fmla="*/ 15 w 206"/>
                  <a:gd name="T3" fmla="*/ 71 h 71"/>
                  <a:gd name="T4" fmla="*/ 206 w 206"/>
                  <a:gd name="T5" fmla="*/ 56 h 71"/>
                  <a:gd name="T6" fmla="*/ 0 w 206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" h="71">
                    <a:moveTo>
                      <a:pt x="0" y="0"/>
                    </a:moveTo>
                    <a:lnTo>
                      <a:pt x="15" y="71"/>
                    </a:lnTo>
                    <a:lnTo>
                      <a:pt x="206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37" name="Freeform 265">
                <a:extLst>
                  <a:ext uri="{FF2B5EF4-FFF2-40B4-BE49-F238E27FC236}">
                    <a16:creationId xmlns:a16="http://schemas.microsoft.com/office/drawing/2014/main" id="{AD5585F0-8995-4198-8412-18EA9D6E0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" y="2310"/>
                <a:ext cx="103" cy="35"/>
              </a:xfrm>
              <a:custGeom>
                <a:avLst/>
                <a:gdLst>
                  <a:gd name="T0" fmla="*/ 0 w 206"/>
                  <a:gd name="T1" fmla="*/ 0 h 71"/>
                  <a:gd name="T2" fmla="*/ 15 w 206"/>
                  <a:gd name="T3" fmla="*/ 71 h 71"/>
                  <a:gd name="T4" fmla="*/ 206 w 206"/>
                  <a:gd name="T5" fmla="*/ 56 h 71"/>
                  <a:gd name="T6" fmla="*/ 0 w 206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" h="71">
                    <a:moveTo>
                      <a:pt x="0" y="0"/>
                    </a:moveTo>
                    <a:lnTo>
                      <a:pt x="15" y="71"/>
                    </a:lnTo>
                    <a:lnTo>
                      <a:pt x="206" y="56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38" name="Group 266">
              <a:extLst>
                <a:ext uri="{FF2B5EF4-FFF2-40B4-BE49-F238E27FC236}">
                  <a16:creationId xmlns:a16="http://schemas.microsoft.com/office/drawing/2014/main" id="{5F8300C0-1BF0-4AE6-A085-896C63E78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2" y="1942"/>
              <a:ext cx="189" cy="245"/>
              <a:chOff x="2502" y="1942"/>
              <a:chExt cx="189" cy="245"/>
            </a:xfrm>
          </p:grpSpPr>
          <p:sp>
            <p:nvSpPr>
              <p:cNvPr id="80139" name="Freeform 267">
                <a:extLst>
                  <a:ext uri="{FF2B5EF4-FFF2-40B4-BE49-F238E27FC236}">
                    <a16:creationId xmlns:a16="http://schemas.microsoft.com/office/drawing/2014/main" id="{FD8742AC-F1DB-4C34-A372-088AB3478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2152"/>
                <a:ext cx="105" cy="35"/>
              </a:xfrm>
              <a:custGeom>
                <a:avLst/>
                <a:gdLst>
                  <a:gd name="T0" fmla="*/ 191 w 209"/>
                  <a:gd name="T1" fmla="*/ 0 h 69"/>
                  <a:gd name="T2" fmla="*/ 0 w 209"/>
                  <a:gd name="T3" fmla="*/ 16 h 69"/>
                  <a:gd name="T4" fmla="*/ 209 w 209"/>
                  <a:gd name="T5" fmla="*/ 69 h 69"/>
                  <a:gd name="T6" fmla="*/ 191 w 209"/>
                  <a:gd name="T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69">
                    <a:moveTo>
                      <a:pt x="191" y="0"/>
                    </a:moveTo>
                    <a:lnTo>
                      <a:pt x="0" y="16"/>
                    </a:lnTo>
                    <a:lnTo>
                      <a:pt x="209" y="69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40" name="Freeform 268">
                <a:extLst>
                  <a:ext uri="{FF2B5EF4-FFF2-40B4-BE49-F238E27FC236}">
                    <a16:creationId xmlns:a16="http://schemas.microsoft.com/office/drawing/2014/main" id="{41ACCF7B-7602-466F-91FE-42D29D098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2152"/>
                <a:ext cx="105" cy="35"/>
              </a:xfrm>
              <a:custGeom>
                <a:avLst/>
                <a:gdLst>
                  <a:gd name="T0" fmla="*/ 191 w 209"/>
                  <a:gd name="T1" fmla="*/ 0 h 69"/>
                  <a:gd name="T2" fmla="*/ 0 w 209"/>
                  <a:gd name="T3" fmla="*/ 16 h 69"/>
                  <a:gd name="T4" fmla="*/ 209 w 209"/>
                  <a:gd name="T5" fmla="*/ 69 h 69"/>
                  <a:gd name="T6" fmla="*/ 191 w 209"/>
                  <a:gd name="T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69">
                    <a:moveTo>
                      <a:pt x="191" y="0"/>
                    </a:moveTo>
                    <a:lnTo>
                      <a:pt x="0" y="16"/>
                    </a:lnTo>
                    <a:lnTo>
                      <a:pt x="209" y="69"/>
                    </a:lnTo>
                    <a:lnTo>
                      <a:pt x="191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141" name="Group 269">
                <a:extLst>
                  <a:ext uri="{FF2B5EF4-FFF2-40B4-BE49-F238E27FC236}">
                    <a16:creationId xmlns:a16="http://schemas.microsoft.com/office/drawing/2014/main" id="{E2AA6DFC-4A7D-4D03-9183-DFB490D5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2" y="1942"/>
                <a:ext cx="189" cy="245"/>
                <a:chOff x="2502" y="1942"/>
                <a:chExt cx="189" cy="245"/>
              </a:xfrm>
            </p:grpSpPr>
            <p:sp>
              <p:nvSpPr>
                <p:cNvPr id="80142" name="Freeform 270">
                  <a:extLst>
                    <a:ext uri="{FF2B5EF4-FFF2-40B4-BE49-F238E27FC236}">
                      <a16:creationId xmlns:a16="http://schemas.microsoft.com/office/drawing/2014/main" id="{6972F589-F924-43F0-803B-658DE478A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" y="2160"/>
                  <a:ext cx="105" cy="27"/>
                </a:xfrm>
                <a:custGeom>
                  <a:avLst/>
                  <a:gdLst>
                    <a:gd name="T0" fmla="*/ 0 w 209"/>
                    <a:gd name="T1" fmla="*/ 0 h 53"/>
                    <a:gd name="T2" fmla="*/ 17 w 209"/>
                    <a:gd name="T3" fmla="*/ 53 h 53"/>
                    <a:gd name="T4" fmla="*/ 209 w 209"/>
                    <a:gd name="T5" fmla="*/ 53 h 53"/>
                    <a:gd name="T6" fmla="*/ 0 w 209"/>
                    <a:gd name="T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9" h="53">
                      <a:moveTo>
                        <a:pt x="0" y="0"/>
                      </a:moveTo>
                      <a:lnTo>
                        <a:pt x="17" y="53"/>
                      </a:lnTo>
                      <a:lnTo>
                        <a:pt x="209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43" name="Freeform 271">
                  <a:extLst>
                    <a:ext uri="{FF2B5EF4-FFF2-40B4-BE49-F238E27FC236}">
                      <a16:creationId xmlns:a16="http://schemas.microsoft.com/office/drawing/2014/main" id="{FE74ABB1-9587-4A93-9ADA-ECF7F179E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" y="2160"/>
                  <a:ext cx="105" cy="27"/>
                </a:xfrm>
                <a:custGeom>
                  <a:avLst/>
                  <a:gdLst>
                    <a:gd name="T0" fmla="*/ 0 w 209"/>
                    <a:gd name="T1" fmla="*/ 0 h 53"/>
                    <a:gd name="T2" fmla="*/ 17 w 209"/>
                    <a:gd name="T3" fmla="*/ 53 h 53"/>
                    <a:gd name="T4" fmla="*/ 209 w 209"/>
                    <a:gd name="T5" fmla="*/ 53 h 53"/>
                    <a:gd name="T6" fmla="*/ 0 w 209"/>
                    <a:gd name="T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9" h="53">
                      <a:moveTo>
                        <a:pt x="0" y="0"/>
                      </a:moveTo>
                      <a:lnTo>
                        <a:pt x="17" y="53"/>
                      </a:lnTo>
                      <a:lnTo>
                        <a:pt x="209" y="5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44" name="Freeform 272">
                  <a:extLst>
                    <a:ext uri="{FF2B5EF4-FFF2-40B4-BE49-F238E27FC236}">
                      <a16:creationId xmlns:a16="http://schemas.microsoft.com/office/drawing/2014/main" id="{0EDB8AEF-1E31-4538-96E3-BB926ED8D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5" y="2134"/>
                  <a:ext cx="107" cy="26"/>
                </a:xfrm>
                <a:custGeom>
                  <a:avLst/>
                  <a:gdLst>
                    <a:gd name="T0" fmla="*/ 0 w 214"/>
                    <a:gd name="T1" fmla="*/ 0 h 52"/>
                    <a:gd name="T2" fmla="*/ 25 w 214"/>
                    <a:gd name="T3" fmla="*/ 52 h 52"/>
                    <a:gd name="T4" fmla="*/ 214 w 214"/>
                    <a:gd name="T5" fmla="*/ 36 h 52"/>
                    <a:gd name="T6" fmla="*/ 0 w 214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" h="52">
                      <a:moveTo>
                        <a:pt x="0" y="0"/>
                      </a:moveTo>
                      <a:lnTo>
                        <a:pt x="25" y="52"/>
                      </a:lnTo>
                      <a:lnTo>
                        <a:pt x="214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45" name="Freeform 273">
                  <a:extLst>
                    <a:ext uri="{FF2B5EF4-FFF2-40B4-BE49-F238E27FC236}">
                      <a16:creationId xmlns:a16="http://schemas.microsoft.com/office/drawing/2014/main" id="{85EA0E7F-EB0B-4BD6-BFD8-459E9ABED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5" y="2134"/>
                  <a:ext cx="107" cy="26"/>
                </a:xfrm>
                <a:custGeom>
                  <a:avLst/>
                  <a:gdLst>
                    <a:gd name="T0" fmla="*/ 0 w 214"/>
                    <a:gd name="T1" fmla="*/ 0 h 52"/>
                    <a:gd name="T2" fmla="*/ 25 w 214"/>
                    <a:gd name="T3" fmla="*/ 52 h 52"/>
                    <a:gd name="T4" fmla="*/ 214 w 214"/>
                    <a:gd name="T5" fmla="*/ 36 h 52"/>
                    <a:gd name="T6" fmla="*/ 0 w 214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" h="52">
                      <a:moveTo>
                        <a:pt x="0" y="0"/>
                      </a:moveTo>
                      <a:lnTo>
                        <a:pt x="25" y="52"/>
                      </a:lnTo>
                      <a:lnTo>
                        <a:pt x="214" y="3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46" name="Freeform 274">
                  <a:extLst>
                    <a:ext uri="{FF2B5EF4-FFF2-40B4-BE49-F238E27FC236}">
                      <a16:creationId xmlns:a16="http://schemas.microsoft.com/office/drawing/2014/main" id="{9AA712F8-37D7-458A-9219-5F40CA16DA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5" y="2119"/>
                  <a:ext cx="107" cy="33"/>
                </a:xfrm>
                <a:custGeom>
                  <a:avLst/>
                  <a:gdLst>
                    <a:gd name="T0" fmla="*/ 191 w 214"/>
                    <a:gd name="T1" fmla="*/ 0 h 66"/>
                    <a:gd name="T2" fmla="*/ 0 w 214"/>
                    <a:gd name="T3" fmla="*/ 30 h 66"/>
                    <a:gd name="T4" fmla="*/ 214 w 214"/>
                    <a:gd name="T5" fmla="*/ 66 h 66"/>
                    <a:gd name="T6" fmla="*/ 191 w 214"/>
                    <a:gd name="T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" h="66">
                      <a:moveTo>
                        <a:pt x="191" y="0"/>
                      </a:moveTo>
                      <a:lnTo>
                        <a:pt x="0" y="30"/>
                      </a:lnTo>
                      <a:lnTo>
                        <a:pt x="214" y="6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47" name="Freeform 275">
                  <a:extLst>
                    <a:ext uri="{FF2B5EF4-FFF2-40B4-BE49-F238E27FC236}">
                      <a16:creationId xmlns:a16="http://schemas.microsoft.com/office/drawing/2014/main" id="{8C8D79F7-AF0B-498D-90AF-64D327124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5" y="2119"/>
                  <a:ext cx="107" cy="33"/>
                </a:xfrm>
                <a:custGeom>
                  <a:avLst/>
                  <a:gdLst>
                    <a:gd name="T0" fmla="*/ 191 w 214"/>
                    <a:gd name="T1" fmla="*/ 0 h 66"/>
                    <a:gd name="T2" fmla="*/ 0 w 214"/>
                    <a:gd name="T3" fmla="*/ 30 h 66"/>
                    <a:gd name="T4" fmla="*/ 214 w 214"/>
                    <a:gd name="T5" fmla="*/ 66 h 66"/>
                    <a:gd name="T6" fmla="*/ 191 w 214"/>
                    <a:gd name="T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" h="66">
                      <a:moveTo>
                        <a:pt x="191" y="0"/>
                      </a:moveTo>
                      <a:lnTo>
                        <a:pt x="0" y="30"/>
                      </a:lnTo>
                      <a:lnTo>
                        <a:pt x="214" y="66"/>
                      </a:lnTo>
                      <a:lnTo>
                        <a:pt x="191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48" name="Freeform 276">
                  <a:extLst>
                    <a:ext uri="{FF2B5EF4-FFF2-40B4-BE49-F238E27FC236}">
                      <a16:creationId xmlns:a16="http://schemas.microsoft.com/office/drawing/2014/main" id="{93EA4180-E190-4D17-A4F7-36C46FF521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1" y="2110"/>
                  <a:ext cx="109" cy="24"/>
                </a:xfrm>
                <a:custGeom>
                  <a:avLst/>
                  <a:gdLst>
                    <a:gd name="T0" fmla="*/ 0 w 218"/>
                    <a:gd name="T1" fmla="*/ 0 h 48"/>
                    <a:gd name="T2" fmla="*/ 29 w 218"/>
                    <a:gd name="T3" fmla="*/ 48 h 48"/>
                    <a:gd name="T4" fmla="*/ 218 w 218"/>
                    <a:gd name="T5" fmla="*/ 18 h 48"/>
                    <a:gd name="T6" fmla="*/ 0 w 218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8" h="48">
                      <a:moveTo>
                        <a:pt x="0" y="0"/>
                      </a:moveTo>
                      <a:lnTo>
                        <a:pt x="29" y="48"/>
                      </a:lnTo>
                      <a:lnTo>
                        <a:pt x="218" y="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49" name="Freeform 277">
                  <a:extLst>
                    <a:ext uri="{FF2B5EF4-FFF2-40B4-BE49-F238E27FC236}">
                      <a16:creationId xmlns:a16="http://schemas.microsoft.com/office/drawing/2014/main" id="{277FD3A0-6629-445C-9188-D1525A53FB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1" y="2110"/>
                  <a:ext cx="109" cy="24"/>
                </a:xfrm>
                <a:custGeom>
                  <a:avLst/>
                  <a:gdLst>
                    <a:gd name="T0" fmla="*/ 0 w 218"/>
                    <a:gd name="T1" fmla="*/ 0 h 48"/>
                    <a:gd name="T2" fmla="*/ 29 w 218"/>
                    <a:gd name="T3" fmla="*/ 48 h 48"/>
                    <a:gd name="T4" fmla="*/ 218 w 218"/>
                    <a:gd name="T5" fmla="*/ 18 h 48"/>
                    <a:gd name="T6" fmla="*/ 0 w 218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8" h="48">
                      <a:moveTo>
                        <a:pt x="0" y="0"/>
                      </a:moveTo>
                      <a:lnTo>
                        <a:pt x="29" y="48"/>
                      </a:lnTo>
                      <a:lnTo>
                        <a:pt x="218" y="1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0" name="Freeform 278">
                  <a:extLst>
                    <a:ext uri="{FF2B5EF4-FFF2-40B4-BE49-F238E27FC236}">
                      <a16:creationId xmlns:a16="http://schemas.microsoft.com/office/drawing/2014/main" id="{A8902054-7243-4217-9B9B-16B63D51C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2087"/>
                  <a:ext cx="127" cy="32"/>
                </a:xfrm>
                <a:custGeom>
                  <a:avLst/>
                  <a:gdLst>
                    <a:gd name="T0" fmla="*/ 0 w 252"/>
                    <a:gd name="T1" fmla="*/ 0 h 64"/>
                    <a:gd name="T2" fmla="*/ 34 w 252"/>
                    <a:gd name="T3" fmla="*/ 46 h 64"/>
                    <a:gd name="T4" fmla="*/ 252 w 252"/>
                    <a:gd name="T5" fmla="*/ 64 h 64"/>
                    <a:gd name="T6" fmla="*/ 0 w 252"/>
                    <a:gd name="T7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2" h="64">
                      <a:moveTo>
                        <a:pt x="0" y="0"/>
                      </a:moveTo>
                      <a:lnTo>
                        <a:pt x="34" y="46"/>
                      </a:lnTo>
                      <a:lnTo>
                        <a:pt x="252" y="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1" name="Freeform 279">
                  <a:extLst>
                    <a:ext uri="{FF2B5EF4-FFF2-40B4-BE49-F238E27FC236}">
                      <a16:creationId xmlns:a16="http://schemas.microsoft.com/office/drawing/2014/main" id="{083EDCD4-1B3D-467B-B798-CA5B7C34AE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2087"/>
                  <a:ext cx="127" cy="32"/>
                </a:xfrm>
                <a:custGeom>
                  <a:avLst/>
                  <a:gdLst>
                    <a:gd name="T0" fmla="*/ 0 w 252"/>
                    <a:gd name="T1" fmla="*/ 0 h 64"/>
                    <a:gd name="T2" fmla="*/ 34 w 252"/>
                    <a:gd name="T3" fmla="*/ 46 h 64"/>
                    <a:gd name="T4" fmla="*/ 252 w 252"/>
                    <a:gd name="T5" fmla="*/ 64 h 64"/>
                    <a:gd name="T6" fmla="*/ 0 w 252"/>
                    <a:gd name="T7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2" h="64">
                      <a:moveTo>
                        <a:pt x="0" y="0"/>
                      </a:moveTo>
                      <a:lnTo>
                        <a:pt x="34" y="46"/>
                      </a:lnTo>
                      <a:lnTo>
                        <a:pt x="252" y="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2" name="Freeform 280">
                  <a:extLst>
                    <a:ext uri="{FF2B5EF4-FFF2-40B4-BE49-F238E27FC236}">
                      <a16:creationId xmlns:a16="http://schemas.microsoft.com/office/drawing/2014/main" id="{842E1CC6-26F7-44CC-B2BF-4A715E547C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2086"/>
                  <a:ext cx="127" cy="33"/>
                </a:xfrm>
                <a:custGeom>
                  <a:avLst/>
                  <a:gdLst>
                    <a:gd name="T0" fmla="*/ 222 w 252"/>
                    <a:gd name="T1" fmla="*/ 0 h 66"/>
                    <a:gd name="T2" fmla="*/ 0 w 252"/>
                    <a:gd name="T3" fmla="*/ 4 h 66"/>
                    <a:gd name="T4" fmla="*/ 252 w 252"/>
                    <a:gd name="T5" fmla="*/ 66 h 66"/>
                    <a:gd name="T6" fmla="*/ 222 w 252"/>
                    <a:gd name="T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2" h="66">
                      <a:moveTo>
                        <a:pt x="222" y="0"/>
                      </a:moveTo>
                      <a:lnTo>
                        <a:pt x="0" y="4"/>
                      </a:lnTo>
                      <a:lnTo>
                        <a:pt x="252" y="66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3" name="Freeform 281">
                  <a:extLst>
                    <a:ext uri="{FF2B5EF4-FFF2-40B4-BE49-F238E27FC236}">
                      <a16:creationId xmlns:a16="http://schemas.microsoft.com/office/drawing/2014/main" id="{1699048D-847F-43B7-9C2F-7C664EA47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2086"/>
                  <a:ext cx="127" cy="33"/>
                </a:xfrm>
                <a:custGeom>
                  <a:avLst/>
                  <a:gdLst>
                    <a:gd name="T0" fmla="*/ 222 w 252"/>
                    <a:gd name="T1" fmla="*/ 0 h 66"/>
                    <a:gd name="T2" fmla="*/ 0 w 252"/>
                    <a:gd name="T3" fmla="*/ 4 h 66"/>
                    <a:gd name="T4" fmla="*/ 252 w 252"/>
                    <a:gd name="T5" fmla="*/ 66 h 66"/>
                    <a:gd name="T6" fmla="*/ 222 w 252"/>
                    <a:gd name="T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2" h="66">
                      <a:moveTo>
                        <a:pt x="222" y="0"/>
                      </a:moveTo>
                      <a:lnTo>
                        <a:pt x="0" y="4"/>
                      </a:lnTo>
                      <a:lnTo>
                        <a:pt x="252" y="66"/>
                      </a:lnTo>
                      <a:lnTo>
                        <a:pt x="222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4" name="Freeform 282">
                  <a:extLst>
                    <a:ext uri="{FF2B5EF4-FFF2-40B4-BE49-F238E27FC236}">
                      <a16:creationId xmlns:a16="http://schemas.microsoft.com/office/drawing/2014/main" id="{9EC76363-CAC8-4BC9-8394-B57B88FDA9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" y="2067"/>
                  <a:ext cx="131" cy="20"/>
                </a:xfrm>
                <a:custGeom>
                  <a:avLst/>
                  <a:gdLst>
                    <a:gd name="T0" fmla="*/ 0 w 263"/>
                    <a:gd name="T1" fmla="*/ 0 h 40"/>
                    <a:gd name="T2" fmla="*/ 39 w 263"/>
                    <a:gd name="T3" fmla="*/ 40 h 40"/>
                    <a:gd name="T4" fmla="*/ 263 w 263"/>
                    <a:gd name="T5" fmla="*/ 38 h 40"/>
                    <a:gd name="T6" fmla="*/ 0 w 263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3" h="40">
                      <a:moveTo>
                        <a:pt x="0" y="0"/>
                      </a:moveTo>
                      <a:lnTo>
                        <a:pt x="39" y="40"/>
                      </a:lnTo>
                      <a:lnTo>
                        <a:pt x="263" y="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5" name="Freeform 283">
                  <a:extLst>
                    <a:ext uri="{FF2B5EF4-FFF2-40B4-BE49-F238E27FC236}">
                      <a16:creationId xmlns:a16="http://schemas.microsoft.com/office/drawing/2014/main" id="{069DBA44-2CF7-4823-8880-57C201C30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" y="2067"/>
                  <a:ext cx="131" cy="20"/>
                </a:xfrm>
                <a:custGeom>
                  <a:avLst/>
                  <a:gdLst>
                    <a:gd name="T0" fmla="*/ 0 w 263"/>
                    <a:gd name="T1" fmla="*/ 0 h 40"/>
                    <a:gd name="T2" fmla="*/ 39 w 263"/>
                    <a:gd name="T3" fmla="*/ 40 h 40"/>
                    <a:gd name="T4" fmla="*/ 263 w 263"/>
                    <a:gd name="T5" fmla="*/ 38 h 40"/>
                    <a:gd name="T6" fmla="*/ 0 w 263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3" h="40">
                      <a:moveTo>
                        <a:pt x="0" y="0"/>
                      </a:moveTo>
                      <a:lnTo>
                        <a:pt x="39" y="40"/>
                      </a:lnTo>
                      <a:lnTo>
                        <a:pt x="263" y="3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6" name="Freeform 284">
                  <a:extLst>
                    <a:ext uri="{FF2B5EF4-FFF2-40B4-BE49-F238E27FC236}">
                      <a16:creationId xmlns:a16="http://schemas.microsoft.com/office/drawing/2014/main" id="{C3A159FE-81E2-4B8A-B34F-3F26326356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" y="2057"/>
                  <a:ext cx="131" cy="29"/>
                </a:xfrm>
                <a:custGeom>
                  <a:avLst/>
                  <a:gdLst>
                    <a:gd name="T0" fmla="*/ 224 w 263"/>
                    <a:gd name="T1" fmla="*/ 0 h 59"/>
                    <a:gd name="T2" fmla="*/ 0 w 263"/>
                    <a:gd name="T3" fmla="*/ 21 h 59"/>
                    <a:gd name="T4" fmla="*/ 263 w 263"/>
                    <a:gd name="T5" fmla="*/ 59 h 59"/>
                    <a:gd name="T6" fmla="*/ 224 w 263"/>
                    <a:gd name="T7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3" h="59">
                      <a:moveTo>
                        <a:pt x="224" y="0"/>
                      </a:moveTo>
                      <a:lnTo>
                        <a:pt x="0" y="21"/>
                      </a:lnTo>
                      <a:lnTo>
                        <a:pt x="263" y="59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7" name="Freeform 285">
                  <a:extLst>
                    <a:ext uri="{FF2B5EF4-FFF2-40B4-BE49-F238E27FC236}">
                      <a16:creationId xmlns:a16="http://schemas.microsoft.com/office/drawing/2014/main" id="{2D088262-2D02-41A5-B2AB-59D912A0C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" y="2057"/>
                  <a:ext cx="131" cy="29"/>
                </a:xfrm>
                <a:custGeom>
                  <a:avLst/>
                  <a:gdLst>
                    <a:gd name="T0" fmla="*/ 224 w 263"/>
                    <a:gd name="T1" fmla="*/ 0 h 59"/>
                    <a:gd name="T2" fmla="*/ 0 w 263"/>
                    <a:gd name="T3" fmla="*/ 21 h 59"/>
                    <a:gd name="T4" fmla="*/ 263 w 263"/>
                    <a:gd name="T5" fmla="*/ 59 h 59"/>
                    <a:gd name="T6" fmla="*/ 224 w 263"/>
                    <a:gd name="T7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3" h="59">
                      <a:moveTo>
                        <a:pt x="224" y="0"/>
                      </a:moveTo>
                      <a:lnTo>
                        <a:pt x="0" y="21"/>
                      </a:lnTo>
                      <a:lnTo>
                        <a:pt x="263" y="59"/>
                      </a:lnTo>
                      <a:lnTo>
                        <a:pt x="224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8" name="Freeform 286">
                  <a:extLst>
                    <a:ext uri="{FF2B5EF4-FFF2-40B4-BE49-F238E27FC236}">
                      <a16:creationId xmlns:a16="http://schemas.microsoft.com/office/drawing/2014/main" id="{BF107AC9-4366-4CF9-A851-0286E47744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2049"/>
                  <a:ext cx="134" cy="18"/>
                </a:xfrm>
                <a:custGeom>
                  <a:avLst/>
                  <a:gdLst>
                    <a:gd name="T0" fmla="*/ 0 w 268"/>
                    <a:gd name="T1" fmla="*/ 0 h 36"/>
                    <a:gd name="T2" fmla="*/ 44 w 268"/>
                    <a:gd name="T3" fmla="*/ 36 h 36"/>
                    <a:gd name="T4" fmla="*/ 268 w 268"/>
                    <a:gd name="T5" fmla="*/ 13 h 36"/>
                    <a:gd name="T6" fmla="*/ 0 w 268"/>
                    <a:gd name="T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8" h="36">
                      <a:moveTo>
                        <a:pt x="0" y="0"/>
                      </a:moveTo>
                      <a:lnTo>
                        <a:pt x="44" y="36"/>
                      </a:lnTo>
                      <a:lnTo>
                        <a:pt x="268" y="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59" name="Freeform 287">
                  <a:extLst>
                    <a:ext uri="{FF2B5EF4-FFF2-40B4-BE49-F238E27FC236}">
                      <a16:creationId xmlns:a16="http://schemas.microsoft.com/office/drawing/2014/main" id="{CE1D4D46-0275-4FBD-89AE-A7BAFE7E8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2049"/>
                  <a:ext cx="134" cy="18"/>
                </a:xfrm>
                <a:custGeom>
                  <a:avLst/>
                  <a:gdLst>
                    <a:gd name="T0" fmla="*/ 0 w 268"/>
                    <a:gd name="T1" fmla="*/ 0 h 36"/>
                    <a:gd name="T2" fmla="*/ 44 w 268"/>
                    <a:gd name="T3" fmla="*/ 36 h 36"/>
                    <a:gd name="T4" fmla="*/ 268 w 268"/>
                    <a:gd name="T5" fmla="*/ 13 h 36"/>
                    <a:gd name="T6" fmla="*/ 0 w 268"/>
                    <a:gd name="T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8" h="36">
                      <a:moveTo>
                        <a:pt x="0" y="0"/>
                      </a:moveTo>
                      <a:lnTo>
                        <a:pt x="44" y="36"/>
                      </a:lnTo>
                      <a:lnTo>
                        <a:pt x="268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0" name="Freeform 288">
                  <a:extLst>
                    <a:ext uri="{FF2B5EF4-FFF2-40B4-BE49-F238E27FC236}">
                      <a16:creationId xmlns:a16="http://schemas.microsoft.com/office/drawing/2014/main" id="{27225D9C-FA0C-45B1-8EF2-B2BD5FC53C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2028"/>
                  <a:ext cx="134" cy="29"/>
                </a:xfrm>
                <a:custGeom>
                  <a:avLst/>
                  <a:gdLst>
                    <a:gd name="T0" fmla="*/ 226 w 268"/>
                    <a:gd name="T1" fmla="*/ 0 h 57"/>
                    <a:gd name="T2" fmla="*/ 0 w 268"/>
                    <a:gd name="T3" fmla="*/ 44 h 57"/>
                    <a:gd name="T4" fmla="*/ 268 w 268"/>
                    <a:gd name="T5" fmla="*/ 57 h 57"/>
                    <a:gd name="T6" fmla="*/ 226 w 268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8" h="57">
                      <a:moveTo>
                        <a:pt x="226" y="0"/>
                      </a:moveTo>
                      <a:lnTo>
                        <a:pt x="0" y="44"/>
                      </a:lnTo>
                      <a:lnTo>
                        <a:pt x="268" y="57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1" name="Freeform 289">
                  <a:extLst>
                    <a:ext uri="{FF2B5EF4-FFF2-40B4-BE49-F238E27FC236}">
                      <a16:creationId xmlns:a16="http://schemas.microsoft.com/office/drawing/2014/main" id="{4A2D7DB4-78C3-4318-824B-D82C38156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2028"/>
                  <a:ext cx="134" cy="29"/>
                </a:xfrm>
                <a:custGeom>
                  <a:avLst/>
                  <a:gdLst>
                    <a:gd name="T0" fmla="*/ 226 w 268"/>
                    <a:gd name="T1" fmla="*/ 0 h 57"/>
                    <a:gd name="T2" fmla="*/ 0 w 268"/>
                    <a:gd name="T3" fmla="*/ 44 h 57"/>
                    <a:gd name="T4" fmla="*/ 268 w 268"/>
                    <a:gd name="T5" fmla="*/ 57 h 57"/>
                    <a:gd name="T6" fmla="*/ 226 w 268"/>
                    <a:gd name="T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8" h="57">
                      <a:moveTo>
                        <a:pt x="226" y="0"/>
                      </a:moveTo>
                      <a:lnTo>
                        <a:pt x="0" y="44"/>
                      </a:lnTo>
                      <a:lnTo>
                        <a:pt x="268" y="57"/>
                      </a:lnTo>
                      <a:lnTo>
                        <a:pt x="226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2" name="Freeform 290">
                  <a:extLst>
                    <a:ext uri="{FF2B5EF4-FFF2-40B4-BE49-F238E27FC236}">
                      <a16:creationId xmlns:a16="http://schemas.microsoft.com/office/drawing/2014/main" id="{BA71C078-91D8-4EF1-8E4E-967960851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2002"/>
                  <a:ext cx="113" cy="47"/>
                </a:xfrm>
                <a:custGeom>
                  <a:avLst/>
                  <a:gdLst>
                    <a:gd name="T0" fmla="*/ 177 w 226"/>
                    <a:gd name="T1" fmla="*/ 0 h 94"/>
                    <a:gd name="T2" fmla="*/ 0 w 226"/>
                    <a:gd name="T3" fmla="*/ 94 h 94"/>
                    <a:gd name="T4" fmla="*/ 226 w 226"/>
                    <a:gd name="T5" fmla="*/ 52 h 94"/>
                    <a:gd name="T6" fmla="*/ 177 w 226"/>
                    <a:gd name="T7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6" h="94">
                      <a:moveTo>
                        <a:pt x="177" y="0"/>
                      </a:moveTo>
                      <a:lnTo>
                        <a:pt x="0" y="94"/>
                      </a:lnTo>
                      <a:lnTo>
                        <a:pt x="226" y="52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3" name="Freeform 291">
                  <a:extLst>
                    <a:ext uri="{FF2B5EF4-FFF2-40B4-BE49-F238E27FC236}">
                      <a16:creationId xmlns:a16="http://schemas.microsoft.com/office/drawing/2014/main" id="{D5175530-6A53-459D-9F55-91FA23C70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2002"/>
                  <a:ext cx="113" cy="47"/>
                </a:xfrm>
                <a:custGeom>
                  <a:avLst/>
                  <a:gdLst>
                    <a:gd name="T0" fmla="*/ 177 w 226"/>
                    <a:gd name="T1" fmla="*/ 0 h 94"/>
                    <a:gd name="T2" fmla="*/ 0 w 226"/>
                    <a:gd name="T3" fmla="*/ 94 h 94"/>
                    <a:gd name="T4" fmla="*/ 226 w 226"/>
                    <a:gd name="T5" fmla="*/ 52 h 94"/>
                    <a:gd name="T6" fmla="*/ 177 w 226"/>
                    <a:gd name="T7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6" h="94">
                      <a:moveTo>
                        <a:pt x="177" y="0"/>
                      </a:moveTo>
                      <a:lnTo>
                        <a:pt x="0" y="94"/>
                      </a:lnTo>
                      <a:lnTo>
                        <a:pt x="226" y="52"/>
                      </a:lnTo>
                      <a:lnTo>
                        <a:pt x="177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4" name="Freeform 292">
                  <a:extLst>
                    <a:ext uri="{FF2B5EF4-FFF2-40B4-BE49-F238E27FC236}">
                      <a16:creationId xmlns:a16="http://schemas.microsoft.com/office/drawing/2014/main" id="{21C2D9D0-ED65-469C-89B8-291C8248A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1979"/>
                  <a:ext cx="88" cy="70"/>
                </a:xfrm>
                <a:custGeom>
                  <a:avLst/>
                  <a:gdLst>
                    <a:gd name="T0" fmla="*/ 123 w 177"/>
                    <a:gd name="T1" fmla="*/ 0 h 140"/>
                    <a:gd name="T2" fmla="*/ 0 w 177"/>
                    <a:gd name="T3" fmla="*/ 140 h 140"/>
                    <a:gd name="T4" fmla="*/ 177 w 177"/>
                    <a:gd name="T5" fmla="*/ 46 h 140"/>
                    <a:gd name="T6" fmla="*/ 123 w 177"/>
                    <a:gd name="T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7" h="140">
                      <a:moveTo>
                        <a:pt x="123" y="0"/>
                      </a:moveTo>
                      <a:lnTo>
                        <a:pt x="0" y="140"/>
                      </a:lnTo>
                      <a:lnTo>
                        <a:pt x="177" y="46"/>
                      </a:lnTo>
                      <a:lnTo>
                        <a:pt x="123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5" name="Freeform 293">
                  <a:extLst>
                    <a:ext uri="{FF2B5EF4-FFF2-40B4-BE49-F238E27FC236}">
                      <a16:creationId xmlns:a16="http://schemas.microsoft.com/office/drawing/2014/main" id="{781683ED-C89C-4FC4-B053-5DA194FF5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1979"/>
                  <a:ext cx="88" cy="70"/>
                </a:xfrm>
                <a:custGeom>
                  <a:avLst/>
                  <a:gdLst>
                    <a:gd name="T0" fmla="*/ 123 w 177"/>
                    <a:gd name="T1" fmla="*/ 0 h 140"/>
                    <a:gd name="T2" fmla="*/ 0 w 177"/>
                    <a:gd name="T3" fmla="*/ 140 h 140"/>
                    <a:gd name="T4" fmla="*/ 177 w 177"/>
                    <a:gd name="T5" fmla="*/ 46 h 140"/>
                    <a:gd name="T6" fmla="*/ 123 w 177"/>
                    <a:gd name="T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7" h="140">
                      <a:moveTo>
                        <a:pt x="123" y="0"/>
                      </a:moveTo>
                      <a:lnTo>
                        <a:pt x="0" y="140"/>
                      </a:lnTo>
                      <a:lnTo>
                        <a:pt x="177" y="46"/>
                      </a:lnTo>
                      <a:lnTo>
                        <a:pt x="123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6" name="Freeform 294">
                  <a:extLst>
                    <a:ext uri="{FF2B5EF4-FFF2-40B4-BE49-F238E27FC236}">
                      <a16:creationId xmlns:a16="http://schemas.microsoft.com/office/drawing/2014/main" id="{AABB2887-CB13-4AA2-8368-94839E7FB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1958"/>
                  <a:ext cx="61" cy="91"/>
                </a:xfrm>
                <a:custGeom>
                  <a:avLst/>
                  <a:gdLst>
                    <a:gd name="T0" fmla="*/ 64 w 123"/>
                    <a:gd name="T1" fmla="*/ 0 h 182"/>
                    <a:gd name="T2" fmla="*/ 0 w 123"/>
                    <a:gd name="T3" fmla="*/ 182 h 182"/>
                    <a:gd name="T4" fmla="*/ 123 w 123"/>
                    <a:gd name="T5" fmla="*/ 42 h 182"/>
                    <a:gd name="T6" fmla="*/ 64 w 123"/>
                    <a:gd name="T7" fmla="*/ 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182">
                      <a:moveTo>
                        <a:pt x="64" y="0"/>
                      </a:moveTo>
                      <a:lnTo>
                        <a:pt x="0" y="182"/>
                      </a:lnTo>
                      <a:lnTo>
                        <a:pt x="123" y="4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7" name="Freeform 295">
                  <a:extLst>
                    <a:ext uri="{FF2B5EF4-FFF2-40B4-BE49-F238E27FC236}">
                      <a16:creationId xmlns:a16="http://schemas.microsoft.com/office/drawing/2014/main" id="{0BD5E806-79AE-4FCF-896B-9DA8B21A5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1958"/>
                  <a:ext cx="61" cy="91"/>
                </a:xfrm>
                <a:custGeom>
                  <a:avLst/>
                  <a:gdLst>
                    <a:gd name="T0" fmla="*/ 64 w 123"/>
                    <a:gd name="T1" fmla="*/ 0 h 182"/>
                    <a:gd name="T2" fmla="*/ 0 w 123"/>
                    <a:gd name="T3" fmla="*/ 182 h 182"/>
                    <a:gd name="T4" fmla="*/ 123 w 123"/>
                    <a:gd name="T5" fmla="*/ 42 h 182"/>
                    <a:gd name="T6" fmla="*/ 64 w 123"/>
                    <a:gd name="T7" fmla="*/ 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182">
                      <a:moveTo>
                        <a:pt x="64" y="0"/>
                      </a:moveTo>
                      <a:lnTo>
                        <a:pt x="0" y="182"/>
                      </a:lnTo>
                      <a:lnTo>
                        <a:pt x="123" y="42"/>
                      </a:lnTo>
                      <a:lnTo>
                        <a:pt x="64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8" name="Freeform 296">
                  <a:extLst>
                    <a:ext uri="{FF2B5EF4-FFF2-40B4-BE49-F238E27FC236}">
                      <a16:creationId xmlns:a16="http://schemas.microsoft.com/office/drawing/2014/main" id="{C3BDE6AE-11D1-4337-AD13-4103458C0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1942"/>
                  <a:ext cx="32" cy="107"/>
                </a:xfrm>
                <a:custGeom>
                  <a:avLst/>
                  <a:gdLst>
                    <a:gd name="T0" fmla="*/ 0 w 64"/>
                    <a:gd name="T1" fmla="*/ 0 h 214"/>
                    <a:gd name="T2" fmla="*/ 0 w 64"/>
                    <a:gd name="T3" fmla="*/ 214 h 214"/>
                    <a:gd name="T4" fmla="*/ 64 w 64"/>
                    <a:gd name="T5" fmla="*/ 34 h 214"/>
                    <a:gd name="T6" fmla="*/ 0 w 64"/>
                    <a:gd name="T7" fmla="*/ 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4" h="214">
                      <a:moveTo>
                        <a:pt x="0" y="0"/>
                      </a:moveTo>
                      <a:lnTo>
                        <a:pt x="0" y="214"/>
                      </a:lnTo>
                      <a:lnTo>
                        <a:pt x="64" y="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69" name="Freeform 297">
                  <a:extLst>
                    <a:ext uri="{FF2B5EF4-FFF2-40B4-BE49-F238E27FC236}">
                      <a16:creationId xmlns:a16="http://schemas.microsoft.com/office/drawing/2014/main" id="{184B9F40-CCFC-4978-8BC3-6A45EC8DC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1942"/>
                  <a:ext cx="32" cy="107"/>
                </a:xfrm>
                <a:custGeom>
                  <a:avLst/>
                  <a:gdLst>
                    <a:gd name="T0" fmla="*/ 0 w 64"/>
                    <a:gd name="T1" fmla="*/ 0 h 214"/>
                    <a:gd name="T2" fmla="*/ 0 w 64"/>
                    <a:gd name="T3" fmla="*/ 214 h 214"/>
                    <a:gd name="T4" fmla="*/ 64 w 64"/>
                    <a:gd name="T5" fmla="*/ 34 h 214"/>
                    <a:gd name="T6" fmla="*/ 0 w 64"/>
                    <a:gd name="T7" fmla="*/ 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4" h="214">
                      <a:moveTo>
                        <a:pt x="0" y="0"/>
                      </a:moveTo>
                      <a:lnTo>
                        <a:pt x="0" y="214"/>
                      </a:lnTo>
                      <a:lnTo>
                        <a:pt x="64" y="3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FF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70" name="Group 298">
              <a:extLst>
                <a:ext uri="{FF2B5EF4-FFF2-40B4-BE49-F238E27FC236}">
                  <a16:creationId xmlns:a16="http://schemas.microsoft.com/office/drawing/2014/main" id="{8483F6FF-4D89-46A4-8B07-7177292F5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1" y="1942"/>
              <a:ext cx="187" cy="245"/>
              <a:chOff x="2021" y="1942"/>
              <a:chExt cx="187" cy="245"/>
            </a:xfrm>
          </p:grpSpPr>
          <p:sp>
            <p:nvSpPr>
              <p:cNvPr id="80171" name="Freeform 299">
                <a:extLst>
                  <a:ext uri="{FF2B5EF4-FFF2-40B4-BE49-F238E27FC236}">
                    <a16:creationId xmlns:a16="http://schemas.microsoft.com/office/drawing/2014/main" id="{527CB7AC-DA2B-4839-A795-962660F8A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" y="2057"/>
                <a:ext cx="130" cy="29"/>
              </a:xfrm>
              <a:custGeom>
                <a:avLst/>
                <a:gdLst>
                  <a:gd name="T0" fmla="*/ 37 w 261"/>
                  <a:gd name="T1" fmla="*/ 0 h 59"/>
                  <a:gd name="T2" fmla="*/ 0 w 261"/>
                  <a:gd name="T3" fmla="*/ 59 h 59"/>
                  <a:gd name="T4" fmla="*/ 261 w 261"/>
                  <a:gd name="T5" fmla="*/ 21 h 59"/>
                  <a:gd name="T6" fmla="*/ 37 w 261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1" h="59">
                    <a:moveTo>
                      <a:pt x="37" y="0"/>
                    </a:moveTo>
                    <a:lnTo>
                      <a:pt x="0" y="59"/>
                    </a:lnTo>
                    <a:lnTo>
                      <a:pt x="261" y="21"/>
                    </a:lnTo>
                    <a:lnTo>
                      <a:pt x="37" y="0"/>
                    </a:lnTo>
                  </a:path>
                </a:pathLst>
              </a:custGeom>
              <a:noFill/>
              <a:ln w="1588">
                <a:solidFill>
                  <a:srgbClr val="FF66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172" name="Group 300">
                <a:extLst>
                  <a:ext uri="{FF2B5EF4-FFF2-40B4-BE49-F238E27FC236}">
                    <a16:creationId xmlns:a16="http://schemas.microsoft.com/office/drawing/2014/main" id="{0E7C3D45-E6B2-4AB5-A09E-92C389FBBF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1" y="1942"/>
                <a:ext cx="187" cy="245"/>
                <a:chOff x="2021" y="1942"/>
                <a:chExt cx="187" cy="245"/>
              </a:xfrm>
            </p:grpSpPr>
            <p:sp>
              <p:nvSpPr>
                <p:cNvPr id="80173" name="Freeform 301">
                  <a:extLst>
                    <a:ext uri="{FF2B5EF4-FFF2-40B4-BE49-F238E27FC236}">
                      <a16:creationId xmlns:a16="http://schemas.microsoft.com/office/drawing/2014/main" id="{9778832F-293D-4EA7-956A-591071CF5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6" y="2057"/>
                  <a:ext cx="130" cy="29"/>
                </a:xfrm>
                <a:custGeom>
                  <a:avLst/>
                  <a:gdLst>
                    <a:gd name="T0" fmla="*/ 37 w 261"/>
                    <a:gd name="T1" fmla="*/ 0 h 59"/>
                    <a:gd name="T2" fmla="*/ 0 w 261"/>
                    <a:gd name="T3" fmla="*/ 59 h 59"/>
                    <a:gd name="T4" fmla="*/ 261 w 261"/>
                    <a:gd name="T5" fmla="*/ 21 h 59"/>
                    <a:gd name="T6" fmla="*/ 37 w 261"/>
                    <a:gd name="T7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1" h="59">
                      <a:moveTo>
                        <a:pt x="37" y="0"/>
                      </a:moveTo>
                      <a:lnTo>
                        <a:pt x="0" y="59"/>
                      </a:lnTo>
                      <a:lnTo>
                        <a:pt x="261" y="21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0174" name="Group 302">
                  <a:extLst>
                    <a:ext uri="{FF2B5EF4-FFF2-40B4-BE49-F238E27FC236}">
                      <a16:creationId xmlns:a16="http://schemas.microsoft.com/office/drawing/2014/main" id="{9E1A4714-EE9F-49E1-B96F-0A7B1955C4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21" y="1942"/>
                  <a:ext cx="187" cy="245"/>
                  <a:chOff x="2021" y="1942"/>
                  <a:chExt cx="187" cy="245"/>
                </a:xfrm>
              </p:grpSpPr>
              <p:sp>
                <p:nvSpPr>
                  <p:cNvPr id="80175" name="Freeform 303">
                    <a:extLst>
                      <a:ext uri="{FF2B5EF4-FFF2-40B4-BE49-F238E27FC236}">
                        <a16:creationId xmlns:a16="http://schemas.microsoft.com/office/drawing/2014/main" id="{39804B42-EF0B-4A54-8EF7-F1095F59CF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1" y="2160"/>
                    <a:ext cx="103" cy="27"/>
                  </a:xfrm>
                  <a:custGeom>
                    <a:avLst/>
                    <a:gdLst>
                      <a:gd name="T0" fmla="*/ 206 w 206"/>
                      <a:gd name="T1" fmla="*/ 0 h 53"/>
                      <a:gd name="T2" fmla="*/ 0 w 206"/>
                      <a:gd name="T3" fmla="*/ 53 h 53"/>
                      <a:gd name="T4" fmla="*/ 189 w 206"/>
                      <a:gd name="T5" fmla="*/ 53 h 53"/>
                      <a:gd name="T6" fmla="*/ 206 w 206"/>
                      <a:gd name="T7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6" h="53">
                        <a:moveTo>
                          <a:pt x="206" y="0"/>
                        </a:moveTo>
                        <a:lnTo>
                          <a:pt x="0" y="53"/>
                        </a:lnTo>
                        <a:lnTo>
                          <a:pt x="189" y="53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76" name="Freeform 304">
                    <a:extLst>
                      <a:ext uri="{FF2B5EF4-FFF2-40B4-BE49-F238E27FC236}">
                        <a16:creationId xmlns:a16="http://schemas.microsoft.com/office/drawing/2014/main" id="{6DD38BC2-8ACB-4D5B-999B-5813751742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1" y="2160"/>
                    <a:ext cx="103" cy="27"/>
                  </a:xfrm>
                  <a:custGeom>
                    <a:avLst/>
                    <a:gdLst>
                      <a:gd name="T0" fmla="*/ 206 w 206"/>
                      <a:gd name="T1" fmla="*/ 0 h 53"/>
                      <a:gd name="T2" fmla="*/ 0 w 206"/>
                      <a:gd name="T3" fmla="*/ 53 h 53"/>
                      <a:gd name="T4" fmla="*/ 189 w 206"/>
                      <a:gd name="T5" fmla="*/ 53 h 53"/>
                      <a:gd name="T6" fmla="*/ 206 w 206"/>
                      <a:gd name="T7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6" h="53">
                        <a:moveTo>
                          <a:pt x="206" y="0"/>
                        </a:moveTo>
                        <a:lnTo>
                          <a:pt x="0" y="53"/>
                        </a:lnTo>
                        <a:lnTo>
                          <a:pt x="189" y="53"/>
                        </a:lnTo>
                        <a:lnTo>
                          <a:pt x="206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77" name="Freeform 305">
                    <a:extLst>
                      <a:ext uri="{FF2B5EF4-FFF2-40B4-BE49-F238E27FC236}">
                        <a16:creationId xmlns:a16="http://schemas.microsoft.com/office/drawing/2014/main" id="{AC02E9DD-9BF7-47A0-86A6-6E9F08A39D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1" y="2152"/>
                    <a:ext cx="103" cy="35"/>
                  </a:xfrm>
                  <a:custGeom>
                    <a:avLst/>
                    <a:gdLst>
                      <a:gd name="T0" fmla="*/ 15 w 206"/>
                      <a:gd name="T1" fmla="*/ 0 h 69"/>
                      <a:gd name="T2" fmla="*/ 0 w 206"/>
                      <a:gd name="T3" fmla="*/ 69 h 69"/>
                      <a:gd name="T4" fmla="*/ 206 w 206"/>
                      <a:gd name="T5" fmla="*/ 16 h 69"/>
                      <a:gd name="T6" fmla="*/ 15 w 206"/>
                      <a:gd name="T7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6" h="69">
                        <a:moveTo>
                          <a:pt x="15" y="0"/>
                        </a:moveTo>
                        <a:lnTo>
                          <a:pt x="0" y="69"/>
                        </a:lnTo>
                        <a:lnTo>
                          <a:pt x="206" y="16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78" name="Freeform 306">
                    <a:extLst>
                      <a:ext uri="{FF2B5EF4-FFF2-40B4-BE49-F238E27FC236}">
                        <a16:creationId xmlns:a16="http://schemas.microsoft.com/office/drawing/2014/main" id="{3969B46F-F604-4DF4-9C10-AA262BE08B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1" y="2152"/>
                    <a:ext cx="103" cy="35"/>
                  </a:xfrm>
                  <a:custGeom>
                    <a:avLst/>
                    <a:gdLst>
                      <a:gd name="T0" fmla="*/ 15 w 206"/>
                      <a:gd name="T1" fmla="*/ 0 h 69"/>
                      <a:gd name="T2" fmla="*/ 0 w 206"/>
                      <a:gd name="T3" fmla="*/ 69 h 69"/>
                      <a:gd name="T4" fmla="*/ 206 w 206"/>
                      <a:gd name="T5" fmla="*/ 16 h 69"/>
                      <a:gd name="T6" fmla="*/ 15 w 206"/>
                      <a:gd name="T7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6" h="69">
                        <a:moveTo>
                          <a:pt x="15" y="0"/>
                        </a:moveTo>
                        <a:lnTo>
                          <a:pt x="0" y="69"/>
                        </a:lnTo>
                        <a:lnTo>
                          <a:pt x="206" y="16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79" name="Freeform 307">
                    <a:extLst>
                      <a:ext uri="{FF2B5EF4-FFF2-40B4-BE49-F238E27FC236}">
                        <a16:creationId xmlns:a16="http://schemas.microsoft.com/office/drawing/2014/main" id="{0860411A-8C69-418D-B2D6-4014A0A08E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8" y="2134"/>
                    <a:ext cx="108" cy="26"/>
                  </a:xfrm>
                  <a:custGeom>
                    <a:avLst/>
                    <a:gdLst>
                      <a:gd name="T0" fmla="*/ 214 w 214"/>
                      <a:gd name="T1" fmla="*/ 0 h 52"/>
                      <a:gd name="T2" fmla="*/ 0 w 214"/>
                      <a:gd name="T3" fmla="*/ 36 h 52"/>
                      <a:gd name="T4" fmla="*/ 191 w 214"/>
                      <a:gd name="T5" fmla="*/ 52 h 52"/>
                      <a:gd name="T6" fmla="*/ 214 w 214"/>
                      <a:gd name="T7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4" h="52">
                        <a:moveTo>
                          <a:pt x="214" y="0"/>
                        </a:moveTo>
                        <a:lnTo>
                          <a:pt x="0" y="36"/>
                        </a:lnTo>
                        <a:lnTo>
                          <a:pt x="191" y="52"/>
                        </a:lnTo>
                        <a:lnTo>
                          <a:pt x="214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0" name="Freeform 308">
                    <a:extLst>
                      <a:ext uri="{FF2B5EF4-FFF2-40B4-BE49-F238E27FC236}">
                        <a16:creationId xmlns:a16="http://schemas.microsoft.com/office/drawing/2014/main" id="{49CF569A-F13E-48F9-A3C2-E7DCBE3182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8" y="2134"/>
                    <a:ext cx="108" cy="26"/>
                  </a:xfrm>
                  <a:custGeom>
                    <a:avLst/>
                    <a:gdLst>
                      <a:gd name="T0" fmla="*/ 214 w 214"/>
                      <a:gd name="T1" fmla="*/ 0 h 52"/>
                      <a:gd name="T2" fmla="*/ 0 w 214"/>
                      <a:gd name="T3" fmla="*/ 36 h 52"/>
                      <a:gd name="T4" fmla="*/ 191 w 214"/>
                      <a:gd name="T5" fmla="*/ 52 h 52"/>
                      <a:gd name="T6" fmla="*/ 214 w 214"/>
                      <a:gd name="T7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4" h="52">
                        <a:moveTo>
                          <a:pt x="214" y="0"/>
                        </a:moveTo>
                        <a:lnTo>
                          <a:pt x="0" y="36"/>
                        </a:lnTo>
                        <a:lnTo>
                          <a:pt x="191" y="52"/>
                        </a:lnTo>
                        <a:lnTo>
                          <a:pt x="214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1" name="Freeform 309">
                    <a:extLst>
                      <a:ext uri="{FF2B5EF4-FFF2-40B4-BE49-F238E27FC236}">
                        <a16:creationId xmlns:a16="http://schemas.microsoft.com/office/drawing/2014/main" id="{370C9D7E-14BD-4C6B-9614-4D3C880CEA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8" y="2119"/>
                    <a:ext cx="108" cy="33"/>
                  </a:xfrm>
                  <a:custGeom>
                    <a:avLst/>
                    <a:gdLst>
                      <a:gd name="T0" fmla="*/ 25 w 214"/>
                      <a:gd name="T1" fmla="*/ 0 h 66"/>
                      <a:gd name="T2" fmla="*/ 0 w 214"/>
                      <a:gd name="T3" fmla="*/ 66 h 66"/>
                      <a:gd name="T4" fmla="*/ 214 w 214"/>
                      <a:gd name="T5" fmla="*/ 30 h 66"/>
                      <a:gd name="T6" fmla="*/ 25 w 214"/>
                      <a:gd name="T7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4" h="66">
                        <a:moveTo>
                          <a:pt x="25" y="0"/>
                        </a:moveTo>
                        <a:lnTo>
                          <a:pt x="0" y="66"/>
                        </a:lnTo>
                        <a:lnTo>
                          <a:pt x="214" y="30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2" name="Freeform 310">
                    <a:extLst>
                      <a:ext uri="{FF2B5EF4-FFF2-40B4-BE49-F238E27FC236}">
                        <a16:creationId xmlns:a16="http://schemas.microsoft.com/office/drawing/2014/main" id="{35E1209D-19F2-4E69-93A0-AC6C4864FE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8" y="2119"/>
                    <a:ext cx="108" cy="33"/>
                  </a:xfrm>
                  <a:custGeom>
                    <a:avLst/>
                    <a:gdLst>
                      <a:gd name="T0" fmla="*/ 25 w 214"/>
                      <a:gd name="T1" fmla="*/ 0 h 66"/>
                      <a:gd name="T2" fmla="*/ 0 w 214"/>
                      <a:gd name="T3" fmla="*/ 66 h 66"/>
                      <a:gd name="T4" fmla="*/ 214 w 214"/>
                      <a:gd name="T5" fmla="*/ 30 h 66"/>
                      <a:gd name="T6" fmla="*/ 25 w 214"/>
                      <a:gd name="T7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4" h="66">
                        <a:moveTo>
                          <a:pt x="25" y="0"/>
                        </a:moveTo>
                        <a:lnTo>
                          <a:pt x="0" y="66"/>
                        </a:lnTo>
                        <a:lnTo>
                          <a:pt x="214" y="30"/>
                        </a:lnTo>
                        <a:lnTo>
                          <a:pt x="25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3" name="Freeform 311">
                    <a:extLst>
                      <a:ext uri="{FF2B5EF4-FFF2-40B4-BE49-F238E27FC236}">
                        <a16:creationId xmlns:a16="http://schemas.microsoft.com/office/drawing/2014/main" id="{2EB21D2A-4783-4185-A187-97153921A2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1" y="2110"/>
                    <a:ext cx="109" cy="24"/>
                  </a:xfrm>
                  <a:custGeom>
                    <a:avLst/>
                    <a:gdLst>
                      <a:gd name="T0" fmla="*/ 218 w 218"/>
                      <a:gd name="T1" fmla="*/ 0 h 48"/>
                      <a:gd name="T2" fmla="*/ 0 w 218"/>
                      <a:gd name="T3" fmla="*/ 18 h 48"/>
                      <a:gd name="T4" fmla="*/ 189 w 218"/>
                      <a:gd name="T5" fmla="*/ 48 h 48"/>
                      <a:gd name="T6" fmla="*/ 218 w 218"/>
                      <a:gd name="T7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8" h="48">
                        <a:moveTo>
                          <a:pt x="218" y="0"/>
                        </a:moveTo>
                        <a:lnTo>
                          <a:pt x="0" y="18"/>
                        </a:lnTo>
                        <a:lnTo>
                          <a:pt x="189" y="48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4" name="Freeform 312">
                    <a:extLst>
                      <a:ext uri="{FF2B5EF4-FFF2-40B4-BE49-F238E27FC236}">
                        <a16:creationId xmlns:a16="http://schemas.microsoft.com/office/drawing/2014/main" id="{31300F36-84AB-4E61-A49F-95F468481A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1" y="2110"/>
                    <a:ext cx="109" cy="24"/>
                  </a:xfrm>
                  <a:custGeom>
                    <a:avLst/>
                    <a:gdLst>
                      <a:gd name="T0" fmla="*/ 218 w 218"/>
                      <a:gd name="T1" fmla="*/ 0 h 48"/>
                      <a:gd name="T2" fmla="*/ 0 w 218"/>
                      <a:gd name="T3" fmla="*/ 18 h 48"/>
                      <a:gd name="T4" fmla="*/ 189 w 218"/>
                      <a:gd name="T5" fmla="*/ 48 h 48"/>
                      <a:gd name="T6" fmla="*/ 218 w 218"/>
                      <a:gd name="T7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8" h="48">
                        <a:moveTo>
                          <a:pt x="218" y="0"/>
                        </a:moveTo>
                        <a:lnTo>
                          <a:pt x="0" y="18"/>
                        </a:lnTo>
                        <a:lnTo>
                          <a:pt x="189" y="48"/>
                        </a:lnTo>
                        <a:lnTo>
                          <a:pt x="218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5" name="Freeform 313">
                    <a:extLst>
                      <a:ext uri="{FF2B5EF4-FFF2-40B4-BE49-F238E27FC236}">
                        <a16:creationId xmlns:a16="http://schemas.microsoft.com/office/drawing/2014/main" id="{7B714D89-EC8D-4D92-AE6D-EA184E9095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1" y="2087"/>
                    <a:ext cx="126" cy="32"/>
                  </a:xfrm>
                  <a:custGeom>
                    <a:avLst/>
                    <a:gdLst>
                      <a:gd name="T0" fmla="*/ 252 w 252"/>
                      <a:gd name="T1" fmla="*/ 0 h 64"/>
                      <a:gd name="T2" fmla="*/ 0 w 252"/>
                      <a:gd name="T3" fmla="*/ 64 h 64"/>
                      <a:gd name="T4" fmla="*/ 218 w 252"/>
                      <a:gd name="T5" fmla="*/ 46 h 64"/>
                      <a:gd name="T6" fmla="*/ 252 w 252"/>
                      <a:gd name="T7" fmla="*/ 0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2" h="64">
                        <a:moveTo>
                          <a:pt x="252" y="0"/>
                        </a:moveTo>
                        <a:lnTo>
                          <a:pt x="0" y="64"/>
                        </a:lnTo>
                        <a:lnTo>
                          <a:pt x="218" y="46"/>
                        </a:lnTo>
                        <a:lnTo>
                          <a:pt x="252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6" name="Freeform 314">
                    <a:extLst>
                      <a:ext uri="{FF2B5EF4-FFF2-40B4-BE49-F238E27FC236}">
                        <a16:creationId xmlns:a16="http://schemas.microsoft.com/office/drawing/2014/main" id="{41D81759-1C64-4B8F-8EA8-9BB99971EA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1" y="2087"/>
                    <a:ext cx="126" cy="32"/>
                  </a:xfrm>
                  <a:custGeom>
                    <a:avLst/>
                    <a:gdLst>
                      <a:gd name="T0" fmla="*/ 252 w 252"/>
                      <a:gd name="T1" fmla="*/ 0 h 64"/>
                      <a:gd name="T2" fmla="*/ 0 w 252"/>
                      <a:gd name="T3" fmla="*/ 64 h 64"/>
                      <a:gd name="T4" fmla="*/ 218 w 252"/>
                      <a:gd name="T5" fmla="*/ 46 h 64"/>
                      <a:gd name="T6" fmla="*/ 252 w 252"/>
                      <a:gd name="T7" fmla="*/ 0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2" h="64">
                        <a:moveTo>
                          <a:pt x="252" y="0"/>
                        </a:moveTo>
                        <a:lnTo>
                          <a:pt x="0" y="64"/>
                        </a:lnTo>
                        <a:lnTo>
                          <a:pt x="218" y="46"/>
                        </a:lnTo>
                        <a:lnTo>
                          <a:pt x="252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7" name="Freeform 315">
                    <a:extLst>
                      <a:ext uri="{FF2B5EF4-FFF2-40B4-BE49-F238E27FC236}">
                        <a16:creationId xmlns:a16="http://schemas.microsoft.com/office/drawing/2014/main" id="{796DA403-80D5-4688-A393-F87348641C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1" y="2086"/>
                    <a:ext cx="126" cy="33"/>
                  </a:xfrm>
                  <a:custGeom>
                    <a:avLst/>
                    <a:gdLst>
                      <a:gd name="T0" fmla="*/ 30 w 252"/>
                      <a:gd name="T1" fmla="*/ 0 h 66"/>
                      <a:gd name="T2" fmla="*/ 0 w 252"/>
                      <a:gd name="T3" fmla="*/ 66 h 66"/>
                      <a:gd name="T4" fmla="*/ 252 w 252"/>
                      <a:gd name="T5" fmla="*/ 4 h 66"/>
                      <a:gd name="T6" fmla="*/ 30 w 252"/>
                      <a:gd name="T7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2" h="66">
                        <a:moveTo>
                          <a:pt x="30" y="0"/>
                        </a:moveTo>
                        <a:lnTo>
                          <a:pt x="0" y="66"/>
                        </a:lnTo>
                        <a:lnTo>
                          <a:pt x="252" y="4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8" name="Freeform 316">
                    <a:extLst>
                      <a:ext uri="{FF2B5EF4-FFF2-40B4-BE49-F238E27FC236}">
                        <a16:creationId xmlns:a16="http://schemas.microsoft.com/office/drawing/2014/main" id="{5C6C35EE-D137-4436-8A80-8F7E2A9494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1" y="2086"/>
                    <a:ext cx="126" cy="33"/>
                  </a:xfrm>
                  <a:custGeom>
                    <a:avLst/>
                    <a:gdLst>
                      <a:gd name="T0" fmla="*/ 30 w 252"/>
                      <a:gd name="T1" fmla="*/ 0 h 66"/>
                      <a:gd name="T2" fmla="*/ 0 w 252"/>
                      <a:gd name="T3" fmla="*/ 66 h 66"/>
                      <a:gd name="T4" fmla="*/ 252 w 252"/>
                      <a:gd name="T5" fmla="*/ 4 h 66"/>
                      <a:gd name="T6" fmla="*/ 30 w 252"/>
                      <a:gd name="T7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2" h="66">
                        <a:moveTo>
                          <a:pt x="30" y="0"/>
                        </a:moveTo>
                        <a:lnTo>
                          <a:pt x="0" y="66"/>
                        </a:lnTo>
                        <a:lnTo>
                          <a:pt x="252" y="4"/>
                        </a:lnTo>
                        <a:lnTo>
                          <a:pt x="30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89" name="Freeform 317">
                    <a:extLst>
                      <a:ext uri="{FF2B5EF4-FFF2-40B4-BE49-F238E27FC236}">
                        <a16:creationId xmlns:a16="http://schemas.microsoft.com/office/drawing/2014/main" id="{2A23A3CC-4F81-4950-A431-46161A3C5E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6" y="2067"/>
                    <a:ext cx="130" cy="20"/>
                  </a:xfrm>
                  <a:custGeom>
                    <a:avLst/>
                    <a:gdLst>
                      <a:gd name="T0" fmla="*/ 261 w 261"/>
                      <a:gd name="T1" fmla="*/ 0 h 40"/>
                      <a:gd name="T2" fmla="*/ 0 w 261"/>
                      <a:gd name="T3" fmla="*/ 38 h 40"/>
                      <a:gd name="T4" fmla="*/ 222 w 261"/>
                      <a:gd name="T5" fmla="*/ 40 h 40"/>
                      <a:gd name="T6" fmla="*/ 261 w 261"/>
                      <a:gd name="T7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61" h="40">
                        <a:moveTo>
                          <a:pt x="261" y="0"/>
                        </a:moveTo>
                        <a:lnTo>
                          <a:pt x="0" y="38"/>
                        </a:lnTo>
                        <a:lnTo>
                          <a:pt x="222" y="40"/>
                        </a:lnTo>
                        <a:lnTo>
                          <a:pt x="261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0" name="Freeform 318">
                    <a:extLst>
                      <a:ext uri="{FF2B5EF4-FFF2-40B4-BE49-F238E27FC236}">
                        <a16:creationId xmlns:a16="http://schemas.microsoft.com/office/drawing/2014/main" id="{923CD751-867E-4691-BC4B-DC344D7BC1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6" y="2067"/>
                    <a:ext cx="130" cy="20"/>
                  </a:xfrm>
                  <a:custGeom>
                    <a:avLst/>
                    <a:gdLst>
                      <a:gd name="T0" fmla="*/ 261 w 261"/>
                      <a:gd name="T1" fmla="*/ 0 h 40"/>
                      <a:gd name="T2" fmla="*/ 0 w 261"/>
                      <a:gd name="T3" fmla="*/ 38 h 40"/>
                      <a:gd name="T4" fmla="*/ 222 w 261"/>
                      <a:gd name="T5" fmla="*/ 40 h 40"/>
                      <a:gd name="T6" fmla="*/ 261 w 261"/>
                      <a:gd name="T7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61" h="40">
                        <a:moveTo>
                          <a:pt x="261" y="0"/>
                        </a:moveTo>
                        <a:lnTo>
                          <a:pt x="0" y="38"/>
                        </a:lnTo>
                        <a:lnTo>
                          <a:pt x="222" y="40"/>
                        </a:lnTo>
                        <a:lnTo>
                          <a:pt x="261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1" name="Freeform 319">
                    <a:extLst>
                      <a:ext uri="{FF2B5EF4-FFF2-40B4-BE49-F238E27FC236}">
                        <a16:creationId xmlns:a16="http://schemas.microsoft.com/office/drawing/2014/main" id="{BF768801-4FF7-4234-B77A-3D0DCF5BA2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74" y="2049"/>
                    <a:ext cx="134" cy="18"/>
                  </a:xfrm>
                  <a:custGeom>
                    <a:avLst/>
                    <a:gdLst>
                      <a:gd name="T0" fmla="*/ 268 w 268"/>
                      <a:gd name="T1" fmla="*/ 0 h 36"/>
                      <a:gd name="T2" fmla="*/ 0 w 268"/>
                      <a:gd name="T3" fmla="*/ 13 h 36"/>
                      <a:gd name="T4" fmla="*/ 224 w 268"/>
                      <a:gd name="T5" fmla="*/ 36 h 36"/>
                      <a:gd name="T6" fmla="*/ 268 w 268"/>
                      <a:gd name="T7" fmla="*/ 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68" h="36">
                        <a:moveTo>
                          <a:pt x="268" y="0"/>
                        </a:moveTo>
                        <a:lnTo>
                          <a:pt x="0" y="13"/>
                        </a:lnTo>
                        <a:lnTo>
                          <a:pt x="224" y="36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2" name="Freeform 320">
                    <a:extLst>
                      <a:ext uri="{FF2B5EF4-FFF2-40B4-BE49-F238E27FC236}">
                        <a16:creationId xmlns:a16="http://schemas.microsoft.com/office/drawing/2014/main" id="{0BED9563-C117-4450-84CC-7FC6BB6901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74" y="2049"/>
                    <a:ext cx="134" cy="18"/>
                  </a:xfrm>
                  <a:custGeom>
                    <a:avLst/>
                    <a:gdLst>
                      <a:gd name="T0" fmla="*/ 268 w 268"/>
                      <a:gd name="T1" fmla="*/ 0 h 36"/>
                      <a:gd name="T2" fmla="*/ 0 w 268"/>
                      <a:gd name="T3" fmla="*/ 13 h 36"/>
                      <a:gd name="T4" fmla="*/ 224 w 268"/>
                      <a:gd name="T5" fmla="*/ 36 h 36"/>
                      <a:gd name="T6" fmla="*/ 268 w 268"/>
                      <a:gd name="T7" fmla="*/ 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68" h="36">
                        <a:moveTo>
                          <a:pt x="268" y="0"/>
                        </a:moveTo>
                        <a:lnTo>
                          <a:pt x="0" y="13"/>
                        </a:lnTo>
                        <a:lnTo>
                          <a:pt x="224" y="36"/>
                        </a:lnTo>
                        <a:lnTo>
                          <a:pt x="268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3" name="Freeform 321">
                    <a:extLst>
                      <a:ext uri="{FF2B5EF4-FFF2-40B4-BE49-F238E27FC236}">
                        <a16:creationId xmlns:a16="http://schemas.microsoft.com/office/drawing/2014/main" id="{B99C8308-B68F-4CBB-AE95-6195112E25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74" y="2028"/>
                    <a:ext cx="134" cy="29"/>
                  </a:xfrm>
                  <a:custGeom>
                    <a:avLst/>
                    <a:gdLst>
                      <a:gd name="T0" fmla="*/ 44 w 268"/>
                      <a:gd name="T1" fmla="*/ 0 h 57"/>
                      <a:gd name="T2" fmla="*/ 0 w 268"/>
                      <a:gd name="T3" fmla="*/ 57 h 57"/>
                      <a:gd name="T4" fmla="*/ 268 w 268"/>
                      <a:gd name="T5" fmla="*/ 44 h 57"/>
                      <a:gd name="T6" fmla="*/ 44 w 268"/>
                      <a:gd name="T7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68" h="57">
                        <a:moveTo>
                          <a:pt x="44" y="0"/>
                        </a:moveTo>
                        <a:lnTo>
                          <a:pt x="0" y="57"/>
                        </a:lnTo>
                        <a:lnTo>
                          <a:pt x="268" y="44"/>
                        </a:lnTo>
                        <a:lnTo>
                          <a:pt x="44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4" name="Freeform 322">
                    <a:extLst>
                      <a:ext uri="{FF2B5EF4-FFF2-40B4-BE49-F238E27FC236}">
                        <a16:creationId xmlns:a16="http://schemas.microsoft.com/office/drawing/2014/main" id="{8B214188-8ABE-4C8B-80DE-9D29B11F4D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74" y="2028"/>
                    <a:ext cx="134" cy="29"/>
                  </a:xfrm>
                  <a:custGeom>
                    <a:avLst/>
                    <a:gdLst>
                      <a:gd name="T0" fmla="*/ 44 w 268"/>
                      <a:gd name="T1" fmla="*/ 0 h 57"/>
                      <a:gd name="T2" fmla="*/ 0 w 268"/>
                      <a:gd name="T3" fmla="*/ 57 h 57"/>
                      <a:gd name="T4" fmla="*/ 268 w 268"/>
                      <a:gd name="T5" fmla="*/ 44 h 57"/>
                      <a:gd name="T6" fmla="*/ 44 w 268"/>
                      <a:gd name="T7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68" h="57">
                        <a:moveTo>
                          <a:pt x="44" y="0"/>
                        </a:moveTo>
                        <a:lnTo>
                          <a:pt x="0" y="57"/>
                        </a:lnTo>
                        <a:lnTo>
                          <a:pt x="268" y="44"/>
                        </a:lnTo>
                        <a:lnTo>
                          <a:pt x="44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5" name="Freeform 323">
                    <a:extLst>
                      <a:ext uri="{FF2B5EF4-FFF2-40B4-BE49-F238E27FC236}">
                        <a16:creationId xmlns:a16="http://schemas.microsoft.com/office/drawing/2014/main" id="{1BBE019E-679A-4181-A0FE-5580A9302A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96" y="2002"/>
                    <a:ext cx="112" cy="47"/>
                  </a:xfrm>
                  <a:custGeom>
                    <a:avLst/>
                    <a:gdLst>
                      <a:gd name="T0" fmla="*/ 50 w 224"/>
                      <a:gd name="T1" fmla="*/ 0 h 94"/>
                      <a:gd name="T2" fmla="*/ 0 w 224"/>
                      <a:gd name="T3" fmla="*/ 52 h 94"/>
                      <a:gd name="T4" fmla="*/ 224 w 224"/>
                      <a:gd name="T5" fmla="*/ 94 h 94"/>
                      <a:gd name="T6" fmla="*/ 50 w 224"/>
                      <a:gd name="T7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24" h="94">
                        <a:moveTo>
                          <a:pt x="50" y="0"/>
                        </a:moveTo>
                        <a:lnTo>
                          <a:pt x="0" y="52"/>
                        </a:lnTo>
                        <a:lnTo>
                          <a:pt x="224" y="94"/>
                        </a:lnTo>
                        <a:lnTo>
                          <a:pt x="50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6" name="Freeform 324">
                    <a:extLst>
                      <a:ext uri="{FF2B5EF4-FFF2-40B4-BE49-F238E27FC236}">
                        <a16:creationId xmlns:a16="http://schemas.microsoft.com/office/drawing/2014/main" id="{A0CDE95D-945C-41B2-9BF3-CEF2D7211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96" y="2002"/>
                    <a:ext cx="112" cy="47"/>
                  </a:xfrm>
                  <a:custGeom>
                    <a:avLst/>
                    <a:gdLst>
                      <a:gd name="T0" fmla="*/ 50 w 224"/>
                      <a:gd name="T1" fmla="*/ 0 h 94"/>
                      <a:gd name="T2" fmla="*/ 0 w 224"/>
                      <a:gd name="T3" fmla="*/ 52 h 94"/>
                      <a:gd name="T4" fmla="*/ 224 w 224"/>
                      <a:gd name="T5" fmla="*/ 94 h 94"/>
                      <a:gd name="T6" fmla="*/ 50 w 224"/>
                      <a:gd name="T7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24" h="94">
                        <a:moveTo>
                          <a:pt x="50" y="0"/>
                        </a:moveTo>
                        <a:lnTo>
                          <a:pt x="0" y="52"/>
                        </a:lnTo>
                        <a:lnTo>
                          <a:pt x="224" y="94"/>
                        </a:lnTo>
                        <a:lnTo>
                          <a:pt x="50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7" name="Freeform 325">
                    <a:extLst>
                      <a:ext uri="{FF2B5EF4-FFF2-40B4-BE49-F238E27FC236}">
                        <a16:creationId xmlns:a16="http://schemas.microsoft.com/office/drawing/2014/main" id="{BE27D642-53D4-40DC-B77A-8A13A21DA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21" y="1979"/>
                    <a:ext cx="87" cy="70"/>
                  </a:xfrm>
                  <a:custGeom>
                    <a:avLst/>
                    <a:gdLst>
                      <a:gd name="T0" fmla="*/ 53 w 174"/>
                      <a:gd name="T1" fmla="*/ 0 h 140"/>
                      <a:gd name="T2" fmla="*/ 0 w 174"/>
                      <a:gd name="T3" fmla="*/ 46 h 140"/>
                      <a:gd name="T4" fmla="*/ 174 w 174"/>
                      <a:gd name="T5" fmla="*/ 140 h 140"/>
                      <a:gd name="T6" fmla="*/ 53 w 174"/>
                      <a:gd name="T7" fmla="*/ 0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74" h="140">
                        <a:moveTo>
                          <a:pt x="53" y="0"/>
                        </a:moveTo>
                        <a:lnTo>
                          <a:pt x="0" y="46"/>
                        </a:lnTo>
                        <a:lnTo>
                          <a:pt x="174" y="140"/>
                        </a:lnTo>
                        <a:lnTo>
                          <a:pt x="53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8" name="Freeform 326">
                    <a:extLst>
                      <a:ext uri="{FF2B5EF4-FFF2-40B4-BE49-F238E27FC236}">
                        <a16:creationId xmlns:a16="http://schemas.microsoft.com/office/drawing/2014/main" id="{E5BEB446-014B-46FD-A7CE-72B06EA8EB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21" y="1979"/>
                    <a:ext cx="87" cy="70"/>
                  </a:xfrm>
                  <a:custGeom>
                    <a:avLst/>
                    <a:gdLst>
                      <a:gd name="T0" fmla="*/ 53 w 174"/>
                      <a:gd name="T1" fmla="*/ 0 h 140"/>
                      <a:gd name="T2" fmla="*/ 0 w 174"/>
                      <a:gd name="T3" fmla="*/ 46 h 140"/>
                      <a:gd name="T4" fmla="*/ 174 w 174"/>
                      <a:gd name="T5" fmla="*/ 140 h 140"/>
                      <a:gd name="T6" fmla="*/ 53 w 174"/>
                      <a:gd name="T7" fmla="*/ 0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74" h="140">
                        <a:moveTo>
                          <a:pt x="53" y="0"/>
                        </a:moveTo>
                        <a:lnTo>
                          <a:pt x="0" y="46"/>
                        </a:lnTo>
                        <a:lnTo>
                          <a:pt x="174" y="140"/>
                        </a:lnTo>
                        <a:lnTo>
                          <a:pt x="53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199" name="Freeform 327">
                    <a:extLst>
                      <a:ext uri="{FF2B5EF4-FFF2-40B4-BE49-F238E27FC236}">
                        <a16:creationId xmlns:a16="http://schemas.microsoft.com/office/drawing/2014/main" id="{1F7D8EFD-1235-4564-A8BF-8ABDBC6394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8" y="1958"/>
                    <a:ext cx="60" cy="91"/>
                  </a:xfrm>
                  <a:custGeom>
                    <a:avLst/>
                    <a:gdLst>
                      <a:gd name="T0" fmla="*/ 58 w 121"/>
                      <a:gd name="T1" fmla="*/ 0 h 182"/>
                      <a:gd name="T2" fmla="*/ 0 w 121"/>
                      <a:gd name="T3" fmla="*/ 42 h 182"/>
                      <a:gd name="T4" fmla="*/ 121 w 121"/>
                      <a:gd name="T5" fmla="*/ 182 h 182"/>
                      <a:gd name="T6" fmla="*/ 58 w 121"/>
                      <a:gd name="T7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1" h="182">
                        <a:moveTo>
                          <a:pt x="58" y="0"/>
                        </a:moveTo>
                        <a:lnTo>
                          <a:pt x="0" y="42"/>
                        </a:lnTo>
                        <a:lnTo>
                          <a:pt x="121" y="182"/>
                        </a:lnTo>
                        <a:lnTo>
                          <a:pt x="58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200" name="Freeform 328">
                    <a:extLst>
                      <a:ext uri="{FF2B5EF4-FFF2-40B4-BE49-F238E27FC236}">
                        <a16:creationId xmlns:a16="http://schemas.microsoft.com/office/drawing/2014/main" id="{29CD2497-B983-4EF3-86FB-6F7FA5BF5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8" y="1958"/>
                    <a:ext cx="60" cy="91"/>
                  </a:xfrm>
                  <a:custGeom>
                    <a:avLst/>
                    <a:gdLst>
                      <a:gd name="T0" fmla="*/ 58 w 121"/>
                      <a:gd name="T1" fmla="*/ 0 h 182"/>
                      <a:gd name="T2" fmla="*/ 0 w 121"/>
                      <a:gd name="T3" fmla="*/ 42 h 182"/>
                      <a:gd name="T4" fmla="*/ 121 w 121"/>
                      <a:gd name="T5" fmla="*/ 182 h 182"/>
                      <a:gd name="T6" fmla="*/ 58 w 121"/>
                      <a:gd name="T7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1" h="182">
                        <a:moveTo>
                          <a:pt x="58" y="0"/>
                        </a:moveTo>
                        <a:lnTo>
                          <a:pt x="0" y="42"/>
                        </a:lnTo>
                        <a:lnTo>
                          <a:pt x="121" y="182"/>
                        </a:lnTo>
                        <a:lnTo>
                          <a:pt x="58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201" name="Freeform 329">
                    <a:extLst>
                      <a:ext uri="{FF2B5EF4-FFF2-40B4-BE49-F238E27FC236}">
                        <a16:creationId xmlns:a16="http://schemas.microsoft.com/office/drawing/2014/main" id="{C090C34E-22F6-4AC7-967C-AA17F40103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77" y="1942"/>
                    <a:ext cx="31" cy="107"/>
                  </a:xfrm>
                  <a:custGeom>
                    <a:avLst/>
                    <a:gdLst>
                      <a:gd name="T0" fmla="*/ 63 w 63"/>
                      <a:gd name="T1" fmla="*/ 0 h 214"/>
                      <a:gd name="T2" fmla="*/ 0 w 63"/>
                      <a:gd name="T3" fmla="*/ 34 h 214"/>
                      <a:gd name="T4" fmla="*/ 63 w 63"/>
                      <a:gd name="T5" fmla="*/ 214 h 214"/>
                      <a:gd name="T6" fmla="*/ 63 w 63"/>
                      <a:gd name="T7" fmla="*/ 0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3" h="214">
                        <a:moveTo>
                          <a:pt x="63" y="0"/>
                        </a:moveTo>
                        <a:lnTo>
                          <a:pt x="0" y="34"/>
                        </a:lnTo>
                        <a:lnTo>
                          <a:pt x="63" y="214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202" name="Freeform 330">
                    <a:extLst>
                      <a:ext uri="{FF2B5EF4-FFF2-40B4-BE49-F238E27FC236}">
                        <a16:creationId xmlns:a16="http://schemas.microsoft.com/office/drawing/2014/main" id="{B59DCD96-71B5-4C39-BF5C-8CA81CE0B5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77" y="1942"/>
                    <a:ext cx="31" cy="107"/>
                  </a:xfrm>
                  <a:custGeom>
                    <a:avLst/>
                    <a:gdLst>
                      <a:gd name="T0" fmla="*/ 63 w 63"/>
                      <a:gd name="T1" fmla="*/ 0 h 214"/>
                      <a:gd name="T2" fmla="*/ 0 w 63"/>
                      <a:gd name="T3" fmla="*/ 34 h 214"/>
                      <a:gd name="T4" fmla="*/ 63 w 63"/>
                      <a:gd name="T5" fmla="*/ 214 h 214"/>
                      <a:gd name="T6" fmla="*/ 63 w 63"/>
                      <a:gd name="T7" fmla="*/ 0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3" h="214">
                        <a:moveTo>
                          <a:pt x="63" y="0"/>
                        </a:moveTo>
                        <a:lnTo>
                          <a:pt x="0" y="34"/>
                        </a:lnTo>
                        <a:lnTo>
                          <a:pt x="63" y="214"/>
                        </a:lnTo>
                        <a:lnTo>
                          <a:pt x="63" y="0"/>
                        </a:lnTo>
                      </a:path>
                    </a:pathLst>
                  </a:custGeom>
                  <a:noFill/>
                  <a:ln w="1588">
                    <a:solidFill>
                      <a:srgbClr val="FF66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203" name="Group 331">
              <a:extLst>
                <a:ext uri="{FF2B5EF4-FFF2-40B4-BE49-F238E27FC236}">
                  <a16:creationId xmlns:a16="http://schemas.microsoft.com/office/drawing/2014/main" id="{9D933F00-E782-4806-8116-282FFAFB84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5" y="2730"/>
              <a:ext cx="337" cy="594"/>
              <a:chOff x="2665" y="2730"/>
              <a:chExt cx="337" cy="594"/>
            </a:xfrm>
          </p:grpSpPr>
          <p:sp>
            <p:nvSpPr>
              <p:cNvPr id="80204" name="Freeform 332">
                <a:extLst>
                  <a:ext uri="{FF2B5EF4-FFF2-40B4-BE49-F238E27FC236}">
                    <a16:creationId xmlns:a16="http://schemas.microsoft.com/office/drawing/2014/main" id="{A198E694-3B68-4444-B22E-DA0FE148C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" y="2792"/>
                <a:ext cx="323" cy="532"/>
              </a:xfrm>
              <a:custGeom>
                <a:avLst/>
                <a:gdLst>
                  <a:gd name="T0" fmla="*/ 647 w 647"/>
                  <a:gd name="T1" fmla="*/ 0 h 1063"/>
                  <a:gd name="T2" fmla="*/ 0 w 647"/>
                  <a:gd name="T3" fmla="*/ 910 h 1063"/>
                  <a:gd name="T4" fmla="*/ 553 w 647"/>
                  <a:gd name="T5" fmla="*/ 1063 h 1063"/>
                  <a:gd name="T6" fmla="*/ 647 w 647"/>
                  <a:gd name="T7" fmla="*/ 0 h 1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7" h="1063">
                    <a:moveTo>
                      <a:pt x="647" y="0"/>
                    </a:moveTo>
                    <a:lnTo>
                      <a:pt x="0" y="910"/>
                    </a:lnTo>
                    <a:lnTo>
                      <a:pt x="553" y="1063"/>
                    </a:lnTo>
                    <a:lnTo>
                      <a:pt x="647" y="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05" name="Freeform 333">
                <a:extLst>
                  <a:ext uri="{FF2B5EF4-FFF2-40B4-BE49-F238E27FC236}">
                    <a16:creationId xmlns:a16="http://schemas.microsoft.com/office/drawing/2014/main" id="{4DCF52A3-A23A-41BF-AFBF-4307D846D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" y="2730"/>
                <a:ext cx="337" cy="518"/>
              </a:xfrm>
              <a:custGeom>
                <a:avLst/>
                <a:gdLst>
                  <a:gd name="T0" fmla="*/ 0 w 674"/>
                  <a:gd name="T1" fmla="*/ 0 h 1035"/>
                  <a:gd name="T2" fmla="*/ 0 w 674"/>
                  <a:gd name="T3" fmla="*/ 1035 h 1035"/>
                  <a:gd name="T4" fmla="*/ 674 w 674"/>
                  <a:gd name="T5" fmla="*/ 25 h 1035"/>
                  <a:gd name="T6" fmla="*/ 0 w 674"/>
                  <a:gd name="T7" fmla="*/ 0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4" h="1035">
                    <a:moveTo>
                      <a:pt x="0" y="0"/>
                    </a:moveTo>
                    <a:lnTo>
                      <a:pt x="0" y="1035"/>
                    </a:lnTo>
                    <a:lnTo>
                      <a:pt x="67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206" name="Freeform 334">
              <a:extLst>
                <a:ext uri="{FF2B5EF4-FFF2-40B4-BE49-F238E27FC236}">
                  <a16:creationId xmlns:a16="http://schemas.microsoft.com/office/drawing/2014/main" id="{70654757-E24D-4A5F-9836-26A8E7CDF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92"/>
              <a:ext cx="323" cy="532"/>
            </a:xfrm>
            <a:custGeom>
              <a:avLst/>
              <a:gdLst>
                <a:gd name="T0" fmla="*/ 647 w 647"/>
                <a:gd name="T1" fmla="*/ 0 h 1063"/>
                <a:gd name="T2" fmla="*/ 0 w 647"/>
                <a:gd name="T3" fmla="*/ 910 h 1063"/>
                <a:gd name="T4" fmla="*/ 553 w 647"/>
                <a:gd name="T5" fmla="*/ 1063 h 1063"/>
                <a:gd name="T6" fmla="*/ 647 w 647"/>
                <a:gd name="T7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" h="1063">
                  <a:moveTo>
                    <a:pt x="647" y="0"/>
                  </a:moveTo>
                  <a:lnTo>
                    <a:pt x="0" y="910"/>
                  </a:lnTo>
                  <a:lnTo>
                    <a:pt x="553" y="1063"/>
                  </a:lnTo>
                  <a:lnTo>
                    <a:pt x="64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207" name="Group 335">
              <a:extLst>
                <a:ext uri="{FF2B5EF4-FFF2-40B4-BE49-F238E27FC236}">
                  <a16:creationId xmlns:a16="http://schemas.microsoft.com/office/drawing/2014/main" id="{0CF89F2B-5C0E-4744-B7A1-8240778AE2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6" y="2673"/>
              <a:ext cx="380" cy="651"/>
              <a:chOff x="1666" y="2673"/>
              <a:chExt cx="380" cy="651"/>
            </a:xfrm>
          </p:grpSpPr>
          <p:sp>
            <p:nvSpPr>
              <p:cNvPr id="80208" name="Freeform 336">
                <a:extLst>
                  <a:ext uri="{FF2B5EF4-FFF2-40B4-BE49-F238E27FC236}">
                    <a16:creationId xmlns:a16="http://schemas.microsoft.com/office/drawing/2014/main" id="{33E767A2-7EC6-4083-B604-04B8CA615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" y="2792"/>
                <a:ext cx="324" cy="532"/>
              </a:xfrm>
              <a:custGeom>
                <a:avLst/>
                <a:gdLst>
                  <a:gd name="T0" fmla="*/ 0 w 647"/>
                  <a:gd name="T1" fmla="*/ 0 h 1063"/>
                  <a:gd name="T2" fmla="*/ 94 w 647"/>
                  <a:gd name="T3" fmla="*/ 1063 h 1063"/>
                  <a:gd name="T4" fmla="*/ 647 w 647"/>
                  <a:gd name="T5" fmla="*/ 910 h 1063"/>
                  <a:gd name="T6" fmla="*/ 0 w 647"/>
                  <a:gd name="T7" fmla="*/ 0 h 1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7" h="1063">
                    <a:moveTo>
                      <a:pt x="0" y="0"/>
                    </a:moveTo>
                    <a:lnTo>
                      <a:pt x="94" y="1063"/>
                    </a:lnTo>
                    <a:lnTo>
                      <a:pt x="647" y="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209" name="Group 337">
                <a:extLst>
                  <a:ext uri="{FF2B5EF4-FFF2-40B4-BE49-F238E27FC236}">
                    <a16:creationId xmlns:a16="http://schemas.microsoft.com/office/drawing/2014/main" id="{F54DCE9B-928F-401E-A23C-74732C185E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6" y="2673"/>
                <a:ext cx="380" cy="575"/>
                <a:chOff x="1666" y="2673"/>
                <a:chExt cx="380" cy="575"/>
              </a:xfrm>
            </p:grpSpPr>
            <p:sp>
              <p:nvSpPr>
                <p:cNvPr id="80210" name="Freeform 338">
                  <a:extLst>
                    <a:ext uri="{FF2B5EF4-FFF2-40B4-BE49-F238E27FC236}">
                      <a16:creationId xmlns:a16="http://schemas.microsoft.com/office/drawing/2014/main" id="{83CE86DB-9D0B-4FB3-9301-6706CC896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8" y="2766"/>
                  <a:ext cx="328" cy="482"/>
                </a:xfrm>
                <a:custGeom>
                  <a:avLst/>
                  <a:gdLst>
                    <a:gd name="T0" fmla="*/ 0 w 654"/>
                    <a:gd name="T1" fmla="*/ 0 h 962"/>
                    <a:gd name="T2" fmla="*/ 9 w 654"/>
                    <a:gd name="T3" fmla="*/ 52 h 962"/>
                    <a:gd name="T4" fmla="*/ 654 w 654"/>
                    <a:gd name="T5" fmla="*/ 962 h 962"/>
                    <a:gd name="T6" fmla="*/ 0 w 654"/>
                    <a:gd name="T7" fmla="*/ 0 h 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4" h="962">
                      <a:moveTo>
                        <a:pt x="0" y="0"/>
                      </a:moveTo>
                      <a:lnTo>
                        <a:pt x="9" y="52"/>
                      </a:lnTo>
                      <a:lnTo>
                        <a:pt x="654" y="9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11" name="Freeform 339">
                  <a:extLst>
                    <a:ext uri="{FF2B5EF4-FFF2-40B4-BE49-F238E27FC236}">
                      <a16:creationId xmlns:a16="http://schemas.microsoft.com/office/drawing/2014/main" id="{69461905-2E3F-4979-9EC0-951F22A85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8" y="2766"/>
                  <a:ext cx="328" cy="482"/>
                </a:xfrm>
                <a:custGeom>
                  <a:avLst/>
                  <a:gdLst>
                    <a:gd name="T0" fmla="*/ 0 w 654"/>
                    <a:gd name="T1" fmla="*/ 0 h 962"/>
                    <a:gd name="T2" fmla="*/ 9 w 654"/>
                    <a:gd name="T3" fmla="*/ 52 h 962"/>
                    <a:gd name="T4" fmla="*/ 654 w 654"/>
                    <a:gd name="T5" fmla="*/ 962 h 962"/>
                    <a:gd name="T6" fmla="*/ 0 w 654"/>
                    <a:gd name="T7" fmla="*/ 0 h 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4" h="962">
                      <a:moveTo>
                        <a:pt x="0" y="0"/>
                      </a:moveTo>
                      <a:lnTo>
                        <a:pt x="9" y="52"/>
                      </a:lnTo>
                      <a:lnTo>
                        <a:pt x="654" y="96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BBBB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12" name="Freeform 340">
                  <a:extLst>
                    <a:ext uri="{FF2B5EF4-FFF2-40B4-BE49-F238E27FC236}">
                      <a16:creationId xmlns:a16="http://schemas.microsoft.com/office/drawing/2014/main" id="{FAB43C7E-1075-4DF2-AF71-C9B7E7E1A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0" y="2743"/>
                  <a:ext cx="336" cy="505"/>
                </a:xfrm>
                <a:custGeom>
                  <a:avLst/>
                  <a:gdLst>
                    <a:gd name="T0" fmla="*/ 0 w 672"/>
                    <a:gd name="T1" fmla="*/ 0 h 1010"/>
                    <a:gd name="T2" fmla="*/ 18 w 672"/>
                    <a:gd name="T3" fmla="*/ 48 h 1010"/>
                    <a:gd name="T4" fmla="*/ 672 w 672"/>
                    <a:gd name="T5" fmla="*/ 1010 h 1010"/>
                    <a:gd name="T6" fmla="*/ 0 w 672"/>
                    <a:gd name="T7" fmla="*/ 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2" h="1010">
                      <a:moveTo>
                        <a:pt x="0" y="0"/>
                      </a:moveTo>
                      <a:lnTo>
                        <a:pt x="18" y="48"/>
                      </a:lnTo>
                      <a:lnTo>
                        <a:pt x="672" y="10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13" name="Freeform 341">
                  <a:extLst>
                    <a:ext uri="{FF2B5EF4-FFF2-40B4-BE49-F238E27FC236}">
                      <a16:creationId xmlns:a16="http://schemas.microsoft.com/office/drawing/2014/main" id="{82728DE8-2E2F-44ED-91A7-4A9564981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0" y="2743"/>
                  <a:ext cx="336" cy="505"/>
                </a:xfrm>
                <a:custGeom>
                  <a:avLst/>
                  <a:gdLst>
                    <a:gd name="T0" fmla="*/ 0 w 672"/>
                    <a:gd name="T1" fmla="*/ 0 h 1010"/>
                    <a:gd name="T2" fmla="*/ 18 w 672"/>
                    <a:gd name="T3" fmla="*/ 48 h 1010"/>
                    <a:gd name="T4" fmla="*/ 672 w 672"/>
                    <a:gd name="T5" fmla="*/ 1010 h 1010"/>
                    <a:gd name="T6" fmla="*/ 0 w 672"/>
                    <a:gd name="T7" fmla="*/ 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2" h="1010">
                      <a:moveTo>
                        <a:pt x="0" y="0"/>
                      </a:moveTo>
                      <a:lnTo>
                        <a:pt x="18" y="48"/>
                      </a:lnTo>
                      <a:lnTo>
                        <a:pt x="672" y="101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BBBB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14" name="Freeform 342">
                  <a:extLst>
                    <a:ext uri="{FF2B5EF4-FFF2-40B4-BE49-F238E27FC236}">
                      <a16:creationId xmlns:a16="http://schemas.microsoft.com/office/drawing/2014/main" id="{B39A4F54-D3A8-4C59-986C-C7F23ADF9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0" y="2730"/>
                  <a:ext cx="336" cy="518"/>
                </a:xfrm>
                <a:custGeom>
                  <a:avLst/>
                  <a:gdLst>
                    <a:gd name="T0" fmla="*/ 672 w 672"/>
                    <a:gd name="T1" fmla="*/ 0 h 1035"/>
                    <a:gd name="T2" fmla="*/ 0 w 672"/>
                    <a:gd name="T3" fmla="*/ 25 h 1035"/>
                    <a:gd name="T4" fmla="*/ 672 w 672"/>
                    <a:gd name="T5" fmla="*/ 1035 h 1035"/>
                    <a:gd name="T6" fmla="*/ 672 w 672"/>
                    <a:gd name="T7" fmla="*/ 0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2" h="1035">
                      <a:moveTo>
                        <a:pt x="672" y="0"/>
                      </a:moveTo>
                      <a:lnTo>
                        <a:pt x="0" y="25"/>
                      </a:lnTo>
                      <a:lnTo>
                        <a:pt x="672" y="1035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15" name="Freeform 343">
                  <a:extLst>
                    <a:ext uri="{FF2B5EF4-FFF2-40B4-BE49-F238E27FC236}">
                      <a16:creationId xmlns:a16="http://schemas.microsoft.com/office/drawing/2014/main" id="{DFA9BEDC-D2E0-4333-8881-915FEBF35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0" y="2730"/>
                  <a:ext cx="336" cy="518"/>
                </a:xfrm>
                <a:custGeom>
                  <a:avLst/>
                  <a:gdLst>
                    <a:gd name="T0" fmla="*/ 672 w 672"/>
                    <a:gd name="T1" fmla="*/ 0 h 1035"/>
                    <a:gd name="T2" fmla="*/ 0 w 672"/>
                    <a:gd name="T3" fmla="*/ 25 h 1035"/>
                    <a:gd name="T4" fmla="*/ 672 w 672"/>
                    <a:gd name="T5" fmla="*/ 1035 h 1035"/>
                    <a:gd name="T6" fmla="*/ 672 w 672"/>
                    <a:gd name="T7" fmla="*/ 0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2" h="1035">
                      <a:moveTo>
                        <a:pt x="672" y="0"/>
                      </a:moveTo>
                      <a:lnTo>
                        <a:pt x="0" y="25"/>
                      </a:lnTo>
                      <a:lnTo>
                        <a:pt x="672" y="1035"/>
                      </a:lnTo>
                      <a:lnTo>
                        <a:pt x="672" y="0"/>
                      </a:lnTo>
                    </a:path>
                  </a:pathLst>
                </a:custGeom>
                <a:noFill/>
                <a:ln w="1588">
                  <a:solidFill>
                    <a:srgbClr val="BBBB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16" name="Freeform 344">
                  <a:extLst>
                    <a:ext uri="{FF2B5EF4-FFF2-40B4-BE49-F238E27FC236}">
                      <a16:creationId xmlns:a16="http://schemas.microsoft.com/office/drawing/2014/main" id="{AB31F343-D194-4F4E-9B2B-2CF9F2FC3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6" y="2721"/>
                  <a:ext cx="350" cy="22"/>
                </a:xfrm>
                <a:custGeom>
                  <a:avLst/>
                  <a:gdLst>
                    <a:gd name="T0" fmla="*/ 0 w 698"/>
                    <a:gd name="T1" fmla="*/ 0 h 44"/>
                    <a:gd name="T2" fmla="*/ 26 w 698"/>
                    <a:gd name="T3" fmla="*/ 44 h 44"/>
                    <a:gd name="T4" fmla="*/ 698 w 698"/>
                    <a:gd name="T5" fmla="*/ 19 h 44"/>
                    <a:gd name="T6" fmla="*/ 0 w 698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8" h="44">
                      <a:moveTo>
                        <a:pt x="0" y="0"/>
                      </a:moveTo>
                      <a:lnTo>
                        <a:pt x="26" y="44"/>
                      </a:lnTo>
                      <a:lnTo>
                        <a:pt x="698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17" name="Freeform 345">
                  <a:extLst>
                    <a:ext uri="{FF2B5EF4-FFF2-40B4-BE49-F238E27FC236}">
                      <a16:creationId xmlns:a16="http://schemas.microsoft.com/office/drawing/2014/main" id="{E80F7DFB-4D75-453C-B0D8-2739AADB15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6" y="2721"/>
                  <a:ext cx="350" cy="22"/>
                </a:xfrm>
                <a:custGeom>
                  <a:avLst/>
                  <a:gdLst>
                    <a:gd name="T0" fmla="*/ 0 w 698"/>
                    <a:gd name="T1" fmla="*/ 0 h 44"/>
                    <a:gd name="T2" fmla="*/ 26 w 698"/>
                    <a:gd name="T3" fmla="*/ 44 h 44"/>
                    <a:gd name="T4" fmla="*/ 698 w 698"/>
                    <a:gd name="T5" fmla="*/ 19 h 44"/>
                    <a:gd name="T6" fmla="*/ 0 w 698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8" h="44">
                      <a:moveTo>
                        <a:pt x="0" y="0"/>
                      </a:moveTo>
                      <a:lnTo>
                        <a:pt x="26" y="44"/>
                      </a:lnTo>
                      <a:lnTo>
                        <a:pt x="698" y="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BBBB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18" name="Freeform 346">
                  <a:extLst>
                    <a:ext uri="{FF2B5EF4-FFF2-40B4-BE49-F238E27FC236}">
                      <a16:creationId xmlns:a16="http://schemas.microsoft.com/office/drawing/2014/main" id="{BA7E4CF0-26B4-4E95-94DA-227F4157F1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6" y="2702"/>
                  <a:ext cx="350" cy="28"/>
                </a:xfrm>
                <a:custGeom>
                  <a:avLst/>
                  <a:gdLst>
                    <a:gd name="T0" fmla="*/ 622 w 698"/>
                    <a:gd name="T1" fmla="*/ 0 h 55"/>
                    <a:gd name="T2" fmla="*/ 0 w 698"/>
                    <a:gd name="T3" fmla="*/ 36 h 55"/>
                    <a:gd name="T4" fmla="*/ 698 w 698"/>
                    <a:gd name="T5" fmla="*/ 55 h 55"/>
                    <a:gd name="T6" fmla="*/ 622 w 698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8" h="55">
                      <a:moveTo>
                        <a:pt x="622" y="0"/>
                      </a:moveTo>
                      <a:lnTo>
                        <a:pt x="0" y="36"/>
                      </a:lnTo>
                      <a:lnTo>
                        <a:pt x="698" y="55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19" name="Freeform 347">
                  <a:extLst>
                    <a:ext uri="{FF2B5EF4-FFF2-40B4-BE49-F238E27FC236}">
                      <a16:creationId xmlns:a16="http://schemas.microsoft.com/office/drawing/2014/main" id="{E7F31033-3AED-4D16-9238-ADE2182A2C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6" y="2702"/>
                  <a:ext cx="350" cy="28"/>
                </a:xfrm>
                <a:custGeom>
                  <a:avLst/>
                  <a:gdLst>
                    <a:gd name="T0" fmla="*/ 622 w 698"/>
                    <a:gd name="T1" fmla="*/ 0 h 55"/>
                    <a:gd name="T2" fmla="*/ 0 w 698"/>
                    <a:gd name="T3" fmla="*/ 36 h 55"/>
                    <a:gd name="T4" fmla="*/ 698 w 698"/>
                    <a:gd name="T5" fmla="*/ 55 h 55"/>
                    <a:gd name="T6" fmla="*/ 622 w 698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8" h="55">
                      <a:moveTo>
                        <a:pt x="622" y="0"/>
                      </a:moveTo>
                      <a:lnTo>
                        <a:pt x="0" y="36"/>
                      </a:lnTo>
                      <a:lnTo>
                        <a:pt x="698" y="55"/>
                      </a:lnTo>
                      <a:lnTo>
                        <a:pt x="622" y="0"/>
                      </a:lnTo>
                    </a:path>
                  </a:pathLst>
                </a:custGeom>
                <a:noFill/>
                <a:ln w="1588">
                  <a:solidFill>
                    <a:srgbClr val="BBBB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20" name="Freeform 348">
                  <a:extLst>
                    <a:ext uri="{FF2B5EF4-FFF2-40B4-BE49-F238E27FC236}">
                      <a16:creationId xmlns:a16="http://schemas.microsoft.com/office/drawing/2014/main" id="{74ECBE6E-D0B6-4154-9E6E-E3C2A1217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6" y="2675"/>
                  <a:ext cx="341" cy="46"/>
                </a:xfrm>
                <a:custGeom>
                  <a:avLst/>
                  <a:gdLst>
                    <a:gd name="T0" fmla="*/ 0 w 684"/>
                    <a:gd name="T1" fmla="*/ 0 h 92"/>
                    <a:gd name="T2" fmla="*/ 62 w 684"/>
                    <a:gd name="T3" fmla="*/ 92 h 92"/>
                    <a:gd name="T4" fmla="*/ 684 w 684"/>
                    <a:gd name="T5" fmla="*/ 56 h 92"/>
                    <a:gd name="T6" fmla="*/ 0 w 684"/>
                    <a:gd name="T7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4" h="92">
                      <a:moveTo>
                        <a:pt x="0" y="0"/>
                      </a:moveTo>
                      <a:lnTo>
                        <a:pt x="62" y="92"/>
                      </a:lnTo>
                      <a:lnTo>
                        <a:pt x="684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21" name="Freeform 349">
                  <a:extLst>
                    <a:ext uri="{FF2B5EF4-FFF2-40B4-BE49-F238E27FC236}">
                      <a16:creationId xmlns:a16="http://schemas.microsoft.com/office/drawing/2014/main" id="{3634F354-7C99-469A-848D-75A126B247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6" y="2675"/>
                  <a:ext cx="341" cy="46"/>
                </a:xfrm>
                <a:custGeom>
                  <a:avLst/>
                  <a:gdLst>
                    <a:gd name="T0" fmla="*/ 0 w 684"/>
                    <a:gd name="T1" fmla="*/ 0 h 92"/>
                    <a:gd name="T2" fmla="*/ 62 w 684"/>
                    <a:gd name="T3" fmla="*/ 92 h 92"/>
                    <a:gd name="T4" fmla="*/ 684 w 684"/>
                    <a:gd name="T5" fmla="*/ 56 h 92"/>
                    <a:gd name="T6" fmla="*/ 0 w 684"/>
                    <a:gd name="T7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4" h="92">
                      <a:moveTo>
                        <a:pt x="0" y="0"/>
                      </a:moveTo>
                      <a:lnTo>
                        <a:pt x="62" y="92"/>
                      </a:lnTo>
                      <a:lnTo>
                        <a:pt x="684" y="5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BBBB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22" name="Freeform 350">
                  <a:extLst>
                    <a:ext uri="{FF2B5EF4-FFF2-40B4-BE49-F238E27FC236}">
                      <a16:creationId xmlns:a16="http://schemas.microsoft.com/office/drawing/2014/main" id="{FD7005CD-1C14-4BE6-B7DB-1EAEFF03D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6" y="2673"/>
                  <a:ext cx="341" cy="29"/>
                </a:xfrm>
                <a:custGeom>
                  <a:avLst/>
                  <a:gdLst>
                    <a:gd name="T0" fmla="*/ 611 w 684"/>
                    <a:gd name="T1" fmla="*/ 0 h 60"/>
                    <a:gd name="T2" fmla="*/ 0 w 684"/>
                    <a:gd name="T3" fmla="*/ 4 h 60"/>
                    <a:gd name="T4" fmla="*/ 684 w 684"/>
                    <a:gd name="T5" fmla="*/ 60 h 60"/>
                    <a:gd name="T6" fmla="*/ 611 w 6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4" h="60">
                      <a:moveTo>
                        <a:pt x="611" y="0"/>
                      </a:moveTo>
                      <a:lnTo>
                        <a:pt x="0" y="4"/>
                      </a:lnTo>
                      <a:lnTo>
                        <a:pt x="684" y="60"/>
                      </a:lnTo>
                      <a:lnTo>
                        <a:pt x="611" y="0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23" name="Freeform 351">
                  <a:extLst>
                    <a:ext uri="{FF2B5EF4-FFF2-40B4-BE49-F238E27FC236}">
                      <a16:creationId xmlns:a16="http://schemas.microsoft.com/office/drawing/2014/main" id="{87D23907-8578-4DF9-9302-3D5714EA4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6" y="2673"/>
                  <a:ext cx="341" cy="29"/>
                </a:xfrm>
                <a:custGeom>
                  <a:avLst/>
                  <a:gdLst>
                    <a:gd name="T0" fmla="*/ 611 w 684"/>
                    <a:gd name="T1" fmla="*/ 0 h 60"/>
                    <a:gd name="T2" fmla="*/ 0 w 684"/>
                    <a:gd name="T3" fmla="*/ 4 h 60"/>
                    <a:gd name="T4" fmla="*/ 684 w 684"/>
                    <a:gd name="T5" fmla="*/ 60 h 60"/>
                    <a:gd name="T6" fmla="*/ 611 w 6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4" h="60">
                      <a:moveTo>
                        <a:pt x="611" y="0"/>
                      </a:moveTo>
                      <a:lnTo>
                        <a:pt x="0" y="4"/>
                      </a:lnTo>
                      <a:lnTo>
                        <a:pt x="684" y="60"/>
                      </a:lnTo>
                      <a:lnTo>
                        <a:pt x="611" y="0"/>
                      </a:lnTo>
                    </a:path>
                  </a:pathLst>
                </a:custGeom>
                <a:noFill/>
                <a:ln w="1588">
                  <a:solidFill>
                    <a:srgbClr val="BBBB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0224" name="Freeform 352">
              <a:extLst>
                <a:ext uri="{FF2B5EF4-FFF2-40B4-BE49-F238E27FC236}">
                  <a16:creationId xmlns:a16="http://schemas.microsoft.com/office/drawing/2014/main" id="{1C57F4E0-3022-4D6E-9D2F-7691C8742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" y="2792"/>
              <a:ext cx="324" cy="532"/>
            </a:xfrm>
            <a:custGeom>
              <a:avLst/>
              <a:gdLst>
                <a:gd name="T0" fmla="*/ 0 w 647"/>
                <a:gd name="T1" fmla="*/ 0 h 1063"/>
                <a:gd name="T2" fmla="*/ 94 w 647"/>
                <a:gd name="T3" fmla="*/ 1063 h 1063"/>
                <a:gd name="T4" fmla="*/ 647 w 647"/>
                <a:gd name="T5" fmla="*/ 910 h 1063"/>
                <a:gd name="T6" fmla="*/ 0 w 647"/>
                <a:gd name="T7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" h="1063">
                  <a:moveTo>
                    <a:pt x="0" y="0"/>
                  </a:moveTo>
                  <a:lnTo>
                    <a:pt x="94" y="1063"/>
                  </a:lnTo>
                  <a:lnTo>
                    <a:pt x="647" y="91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5" name="Freeform 353">
              <a:extLst>
                <a:ext uri="{FF2B5EF4-FFF2-40B4-BE49-F238E27FC236}">
                  <a16:creationId xmlns:a16="http://schemas.microsoft.com/office/drawing/2014/main" id="{7A4A28EB-5D3F-4FA5-82D9-33D4A7FEB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" y="2472"/>
              <a:ext cx="256" cy="53"/>
            </a:xfrm>
            <a:custGeom>
              <a:avLst/>
              <a:gdLst>
                <a:gd name="T0" fmla="*/ 0 w 513"/>
                <a:gd name="T1" fmla="*/ 0 h 107"/>
                <a:gd name="T2" fmla="*/ 35 w 513"/>
                <a:gd name="T3" fmla="*/ 107 h 107"/>
                <a:gd name="T4" fmla="*/ 513 w 513"/>
                <a:gd name="T5" fmla="*/ 19 h 107"/>
                <a:gd name="T6" fmla="*/ 0 w 513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107">
                  <a:moveTo>
                    <a:pt x="0" y="0"/>
                  </a:moveTo>
                  <a:lnTo>
                    <a:pt x="35" y="107"/>
                  </a:lnTo>
                  <a:lnTo>
                    <a:pt x="51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6" name="Freeform 354">
              <a:extLst>
                <a:ext uri="{FF2B5EF4-FFF2-40B4-BE49-F238E27FC236}">
                  <a16:creationId xmlns:a16="http://schemas.microsoft.com/office/drawing/2014/main" id="{A1C43F62-7455-427D-8BF4-6766F27B2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" y="2472"/>
              <a:ext cx="256" cy="53"/>
            </a:xfrm>
            <a:custGeom>
              <a:avLst/>
              <a:gdLst>
                <a:gd name="T0" fmla="*/ 0 w 513"/>
                <a:gd name="T1" fmla="*/ 0 h 107"/>
                <a:gd name="T2" fmla="*/ 35 w 513"/>
                <a:gd name="T3" fmla="*/ 107 h 107"/>
                <a:gd name="T4" fmla="*/ 513 w 513"/>
                <a:gd name="T5" fmla="*/ 19 h 107"/>
                <a:gd name="T6" fmla="*/ 0 w 513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107">
                  <a:moveTo>
                    <a:pt x="0" y="0"/>
                  </a:moveTo>
                  <a:lnTo>
                    <a:pt x="35" y="107"/>
                  </a:lnTo>
                  <a:lnTo>
                    <a:pt x="513" y="19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7" name="Freeform 355">
              <a:extLst>
                <a:ext uri="{FF2B5EF4-FFF2-40B4-BE49-F238E27FC236}">
                  <a16:creationId xmlns:a16="http://schemas.microsoft.com/office/drawing/2014/main" id="{FAA20CF4-9378-42F0-95BD-E77249DDB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" y="2437"/>
              <a:ext cx="256" cy="44"/>
            </a:xfrm>
            <a:custGeom>
              <a:avLst/>
              <a:gdLst>
                <a:gd name="T0" fmla="*/ 479 w 513"/>
                <a:gd name="T1" fmla="*/ 0 h 88"/>
                <a:gd name="T2" fmla="*/ 0 w 513"/>
                <a:gd name="T3" fmla="*/ 69 h 88"/>
                <a:gd name="T4" fmla="*/ 513 w 513"/>
                <a:gd name="T5" fmla="*/ 88 h 88"/>
                <a:gd name="T6" fmla="*/ 479 w 51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88">
                  <a:moveTo>
                    <a:pt x="479" y="0"/>
                  </a:moveTo>
                  <a:lnTo>
                    <a:pt x="0" y="69"/>
                  </a:lnTo>
                  <a:lnTo>
                    <a:pt x="513" y="88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8" name="Freeform 356">
              <a:extLst>
                <a:ext uri="{FF2B5EF4-FFF2-40B4-BE49-F238E27FC236}">
                  <a16:creationId xmlns:a16="http://schemas.microsoft.com/office/drawing/2014/main" id="{BBE6EC01-F0B2-4515-BD15-5BF5F539A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" y="2437"/>
              <a:ext cx="256" cy="44"/>
            </a:xfrm>
            <a:custGeom>
              <a:avLst/>
              <a:gdLst>
                <a:gd name="T0" fmla="*/ 479 w 513"/>
                <a:gd name="T1" fmla="*/ 0 h 88"/>
                <a:gd name="T2" fmla="*/ 0 w 513"/>
                <a:gd name="T3" fmla="*/ 69 h 88"/>
                <a:gd name="T4" fmla="*/ 513 w 513"/>
                <a:gd name="T5" fmla="*/ 88 h 88"/>
                <a:gd name="T6" fmla="*/ 479 w 51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88">
                  <a:moveTo>
                    <a:pt x="479" y="0"/>
                  </a:moveTo>
                  <a:lnTo>
                    <a:pt x="0" y="69"/>
                  </a:lnTo>
                  <a:lnTo>
                    <a:pt x="513" y="88"/>
                  </a:lnTo>
                  <a:lnTo>
                    <a:pt x="47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9" name="Freeform 357">
              <a:extLst>
                <a:ext uri="{FF2B5EF4-FFF2-40B4-BE49-F238E27FC236}">
                  <a16:creationId xmlns:a16="http://schemas.microsoft.com/office/drawing/2014/main" id="{3378BECB-A5A6-48E5-BE61-7920AA3E5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" y="2418"/>
              <a:ext cx="253" cy="54"/>
            </a:xfrm>
            <a:custGeom>
              <a:avLst/>
              <a:gdLst>
                <a:gd name="T0" fmla="*/ 0 w 505"/>
                <a:gd name="T1" fmla="*/ 0 h 108"/>
                <a:gd name="T2" fmla="*/ 26 w 505"/>
                <a:gd name="T3" fmla="*/ 108 h 108"/>
                <a:gd name="T4" fmla="*/ 505 w 505"/>
                <a:gd name="T5" fmla="*/ 39 h 108"/>
                <a:gd name="T6" fmla="*/ 0 w 505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108">
                  <a:moveTo>
                    <a:pt x="0" y="0"/>
                  </a:moveTo>
                  <a:lnTo>
                    <a:pt x="26" y="108"/>
                  </a:lnTo>
                  <a:lnTo>
                    <a:pt x="50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0" name="Freeform 358">
              <a:extLst>
                <a:ext uri="{FF2B5EF4-FFF2-40B4-BE49-F238E27FC236}">
                  <a16:creationId xmlns:a16="http://schemas.microsoft.com/office/drawing/2014/main" id="{90FA5C47-A1A0-4B61-85E4-A8FCB194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" y="2418"/>
              <a:ext cx="253" cy="54"/>
            </a:xfrm>
            <a:custGeom>
              <a:avLst/>
              <a:gdLst>
                <a:gd name="T0" fmla="*/ 0 w 505"/>
                <a:gd name="T1" fmla="*/ 0 h 108"/>
                <a:gd name="T2" fmla="*/ 26 w 505"/>
                <a:gd name="T3" fmla="*/ 108 h 108"/>
                <a:gd name="T4" fmla="*/ 505 w 505"/>
                <a:gd name="T5" fmla="*/ 39 h 108"/>
                <a:gd name="T6" fmla="*/ 0 w 505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108">
                  <a:moveTo>
                    <a:pt x="0" y="0"/>
                  </a:moveTo>
                  <a:lnTo>
                    <a:pt x="26" y="108"/>
                  </a:lnTo>
                  <a:lnTo>
                    <a:pt x="505" y="39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1" name="Freeform 359">
              <a:extLst>
                <a:ext uri="{FF2B5EF4-FFF2-40B4-BE49-F238E27FC236}">
                  <a16:creationId xmlns:a16="http://schemas.microsoft.com/office/drawing/2014/main" id="{D65C3BFC-BEEF-4BEC-A51A-6200DB87F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" y="2392"/>
              <a:ext cx="253" cy="45"/>
            </a:xfrm>
            <a:custGeom>
              <a:avLst/>
              <a:gdLst>
                <a:gd name="T0" fmla="*/ 476 w 505"/>
                <a:gd name="T1" fmla="*/ 0 h 90"/>
                <a:gd name="T2" fmla="*/ 0 w 505"/>
                <a:gd name="T3" fmla="*/ 51 h 90"/>
                <a:gd name="T4" fmla="*/ 505 w 505"/>
                <a:gd name="T5" fmla="*/ 90 h 90"/>
                <a:gd name="T6" fmla="*/ 476 w 50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90">
                  <a:moveTo>
                    <a:pt x="476" y="0"/>
                  </a:moveTo>
                  <a:lnTo>
                    <a:pt x="0" y="51"/>
                  </a:lnTo>
                  <a:lnTo>
                    <a:pt x="505" y="9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2" name="Freeform 360">
              <a:extLst>
                <a:ext uri="{FF2B5EF4-FFF2-40B4-BE49-F238E27FC236}">
                  <a16:creationId xmlns:a16="http://schemas.microsoft.com/office/drawing/2014/main" id="{47904675-7579-4E14-A503-C21B9D641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" y="2392"/>
              <a:ext cx="253" cy="45"/>
            </a:xfrm>
            <a:custGeom>
              <a:avLst/>
              <a:gdLst>
                <a:gd name="T0" fmla="*/ 476 w 505"/>
                <a:gd name="T1" fmla="*/ 0 h 90"/>
                <a:gd name="T2" fmla="*/ 0 w 505"/>
                <a:gd name="T3" fmla="*/ 51 h 90"/>
                <a:gd name="T4" fmla="*/ 505 w 505"/>
                <a:gd name="T5" fmla="*/ 90 h 90"/>
                <a:gd name="T6" fmla="*/ 476 w 50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90">
                  <a:moveTo>
                    <a:pt x="476" y="0"/>
                  </a:moveTo>
                  <a:lnTo>
                    <a:pt x="0" y="51"/>
                  </a:lnTo>
                  <a:lnTo>
                    <a:pt x="505" y="90"/>
                  </a:lnTo>
                  <a:lnTo>
                    <a:pt x="47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3" name="Freeform 361">
              <a:extLst>
                <a:ext uri="{FF2B5EF4-FFF2-40B4-BE49-F238E27FC236}">
                  <a16:creationId xmlns:a16="http://schemas.microsoft.com/office/drawing/2014/main" id="{AFA1ACE1-E408-4CF1-A132-A88CAF4FB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2364"/>
              <a:ext cx="249" cy="54"/>
            </a:xfrm>
            <a:custGeom>
              <a:avLst/>
              <a:gdLst>
                <a:gd name="T0" fmla="*/ 0 w 498"/>
                <a:gd name="T1" fmla="*/ 0 h 109"/>
                <a:gd name="T2" fmla="*/ 20 w 498"/>
                <a:gd name="T3" fmla="*/ 109 h 109"/>
                <a:gd name="T4" fmla="*/ 498 w 498"/>
                <a:gd name="T5" fmla="*/ 58 h 109"/>
                <a:gd name="T6" fmla="*/ 0 w 498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8" h="109">
                  <a:moveTo>
                    <a:pt x="0" y="0"/>
                  </a:moveTo>
                  <a:lnTo>
                    <a:pt x="20" y="109"/>
                  </a:lnTo>
                  <a:lnTo>
                    <a:pt x="498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4" name="Freeform 362">
              <a:extLst>
                <a:ext uri="{FF2B5EF4-FFF2-40B4-BE49-F238E27FC236}">
                  <a16:creationId xmlns:a16="http://schemas.microsoft.com/office/drawing/2014/main" id="{938EA1ED-25E8-4822-A8BE-594C9BFF1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2364"/>
              <a:ext cx="249" cy="54"/>
            </a:xfrm>
            <a:custGeom>
              <a:avLst/>
              <a:gdLst>
                <a:gd name="T0" fmla="*/ 0 w 498"/>
                <a:gd name="T1" fmla="*/ 0 h 109"/>
                <a:gd name="T2" fmla="*/ 20 w 498"/>
                <a:gd name="T3" fmla="*/ 109 h 109"/>
                <a:gd name="T4" fmla="*/ 498 w 498"/>
                <a:gd name="T5" fmla="*/ 58 h 109"/>
                <a:gd name="T6" fmla="*/ 0 w 498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8" h="109">
                  <a:moveTo>
                    <a:pt x="0" y="0"/>
                  </a:moveTo>
                  <a:lnTo>
                    <a:pt x="20" y="109"/>
                  </a:lnTo>
                  <a:lnTo>
                    <a:pt x="498" y="5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5" name="Freeform 363">
              <a:extLst>
                <a:ext uri="{FF2B5EF4-FFF2-40B4-BE49-F238E27FC236}">
                  <a16:creationId xmlns:a16="http://schemas.microsoft.com/office/drawing/2014/main" id="{85DE3EBC-E900-4D8D-A53D-71AFB7C5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2345"/>
              <a:ext cx="249" cy="47"/>
            </a:xfrm>
            <a:custGeom>
              <a:avLst/>
              <a:gdLst>
                <a:gd name="T0" fmla="*/ 477 w 498"/>
                <a:gd name="T1" fmla="*/ 0 h 94"/>
                <a:gd name="T2" fmla="*/ 0 w 498"/>
                <a:gd name="T3" fmla="*/ 36 h 94"/>
                <a:gd name="T4" fmla="*/ 498 w 498"/>
                <a:gd name="T5" fmla="*/ 94 h 94"/>
                <a:gd name="T6" fmla="*/ 477 w 49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8" h="94">
                  <a:moveTo>
                    <a:pt x="477" y="0"/>
                  </a:moveTo>
                  <a:lnTo>
                    <a:pt x="0" y="36"/>
                  </a:lnTo>
                  <a:lnTo>
                    <a:pt x="498" y="9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6" name="Freeform 364">
              <a:extLst>
                <a:ext uri="{FF2B5EF4-FFF2-40B4-BE49-F238E27FC236}">
                  <a16:creationId xmlns:a16="http://schemas.microsoft.com/office/drawing/2014/main" id="{FD682F46-5B1C-41D2-AE1A-65BD7C972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2345"/>
              <a:ext cx="249" cy="47"/>
            </a:xfrm>
            <a:custGeom>
              <a:avLst/>
              <a:gdLst>
                <a:gd name="T0" fmla="*/ 477 w 498"/>
                <a:gd name="T1" fmla="*/ 0 h 94"/>
                <a:gd name="T2" fmla="*/ 0 w 498"/>
                <a:gd name="T3" fmla="*/ 36 h 94"/>
                <a:gd name="T4" fmla="*/ 498 w 498"/>
                <a:gd name="T5" fmla="*/ 94 h 94"/>
                <a:gd name="T6" fmla="*/ 477 w 49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8" h="94">
                  <a:moveTo>
                    <a:pt x="477" y="0"/>
                  </a:moveTo>
                  <a:lnTo>
                    <a:pt x="0" y="36"/>
                  </a:lnTo>
                  <a:lnTo>
                    <a:pt x="498" y="94"/>
                  </a:lnTo>
                  <a:lnTo>
                    <a:pt x="47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7" name="Freeform 365">
              <a:extLst>
                <a:ext uri="{FF2B5EF4-FFF2-40B4-BE49-F238E27FC236}">
                  <a16:creationId xmlns:a16="http://schemas.microsoft.com/office/drawing/2014/main" id="{A4038E81-7502-46EE-8635-1190545D8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" y="2308"/>
              <a:ext cx="244" cy="56"/>
            </a:xfrm>
            <a:custGeom>
              <a:avLst/>
              <a:gdLst>
                <a:gd name="T0" fmla="*/ 0 w 488"/>
                <a:gd name="T1" fmla="*/ 0 h 111"/>
                <a:gd name="T2" fmla="*/ 11 w 488"/>
                <a:gd name="T3" fmla="*/ 111 h 111"/>
                <a:gd name="T4" fmla="*/ 488 w 488"/>
                <a:gd name="T5" fmla="*/ 75 h 111"/>
                <a:gd name="T6" fmla="*/ 0 w 48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111">
                  <a:moveTo>
                    <a:pt x="0" y="0"/>
                  </a:moveTo>
                  <a:lnTo>
                    <a:pt x="11" y="111"/>
                  </a:lnTo>
                  <a:lnTo>
                    <a:pt x="4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8" name="Freeform 366">
              <a:extLst>
                <a:ext uri="{FF2B5EF4-FFF2-40B4-BE49-F238E27FC236}">
                  <a16:creationId xmlns:a16="http://schemas.microsoft.com/office/drawing/2014/main" id="{71D7807B-2903-4C87-B26D-3B005478B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" y="2308"/>
              <a:ext cx="244" cy="56"/>
            </a:xfrm>
            <a:custGeom>
              <a:avLst/>
              <a:gdLst>
                <a:gd name="T0" fmla="*/ 0 w 488"/>
                <a:gd name="T1" fmla="*/ 0 h 111"/>
                <a:gd name="T2" fmla="*/ 11 w 488"/>
                <a:gd name="T3" fmla="*/ 111 h 111"/>
                <a:gd name="T4" fmla="*/ 488 w 488"/>
                <a:gd name="T5" fmla="*/ 75 h 111"/>
                <a:gd name="T6" fmla="*/ 0 w 48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111">
                  <a:moveTo>
                    <a:pt x="0" y="0"/>
                  </a:moveTo>
                  <a:lnTo>
                    <a:pt x="11" y="111"/>
                  </a:lnTo>
                  <a:lnTo>
                    <a:pt x="488" y="7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9" name="Freeform 367">
              <a:extLst>
                <a:ext uri="{FF2B5EF4-FFF2-40B4-BE49-F238E27FC236}">
                  <a16:creationId xmlns:a16="http://schemas.microsoft.com/office/drawing/2014/main" id="{771EB507-9581-4E6C-B197-44E7D3BE1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" y="2299"/>
              <a:ext cx="244" cy="46"/>
            </a:xfrm>
            <a:custGeom>
              <a:avLst/>
              <a:gdLst>
                <a:gd name="T0" fmla="*/ 477 w 488"/>
                <a:gd name="T1" fmla="*/ 0 h 94"/>
                <a:gd name="T2" fmla="*/ 0 w 488"/>
                <a:gd name="T3" fmla="*/ 19 h 94"/>
                <a:gd name="T4" fmla="*/ 488 w 488"/>
                <a:gd name="T5" fmla="*/ 94 h 94"/>
                <a:gd name="T6" fmla="*/ 477 w 48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94">
                  <a:moveTo>
                    <a:pt x="477" y="0"/>
                  </a:moveTo>
                  <a:lnTo>
                    <a:pt x="0" y="19"/>
                  </a:lnTo>
                  <a:lnTo>
                    <a:pt x="488" y="9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0" name="Freeform 368">
              <a:extLst>
                <a:ext uri="{FF2B5EF4-FFF2-40B4-BE49-F238E27FC236}">
                  <a16:creationId xmlns:a16="http://schemas.microsoft.com/office/drawing/2014/main" id="{D89DC14F-7307-4057-A562-32A593C25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" y="2299"/>
              <a:ext cx="244" cy="46"/>
            </a:xfrm>
            <a:custGeom>
              <a:avLst/>
              <a:gdLst>
                <a:gd name="T0" fmla="*/ 477 w 488"/>
                <a:gd name="T1" fmla="*/ 0 h 94"/>
                <a:gd name="T2" fmla="*/ 0 w 488"/>
                <a:gd name="T3" fmla="*/ 19 h 94"/>
                <a:gd name="T4" fmla="*/ 488 w 488"/>
                <a:gd name="T5" fmla="*/ 94 h 94"/>
                <a:gd name="T6" fmla="*/ 477 w 48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94">
                  <a:moveTo>
                    <a:pt x="477" y="0"/>
                  </a:moveTo>
                  <a:lnTo>
                    <a:pt x="0" y="19"/>
                  </a:lnTo>
                  <a:lnTo>
                    <a:pt x="488" y="94"/>
                  </a:lnTo>
                  <a:lnTo>
                    <a:pt x="47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1" name="Freeform 369">
              <a:extLst>
                <a:ext uri="{FF2B5EF4-FFF2-40B4-BE49-F238E27FC236}">
                  <a16:creationId xmlns:a16="http://schemas.microsoft.com/office/drawing/2014/main" id="{4B0A575B-F165-41DC-8387-9E589CC6F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253"/>
              <a:ext cx="240" cy="55"/>
            </a:xfrm>
            <a:custGeom>
              <a:avLst/>
              <a:gdLst>
                <a:gd name="T0" fmla="*/ 0 w 481"/>
                <a:gd name="T1" fmla="*/ 0 h 111"/>
                <a:gd name="T2" fmla="*/ 4 w 481"/>
                <a:gd name="T3" fmla="*/ 111 h 111"/>
                <a:gd name="T4" fmla="*/ 481 w 481"/>
                <a:gd name="T5" fmla="*/ 92 h 111"/>
                <a:gd name="T6" fmla="*/ 0 w 481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11">
                  <a:moveTo>
                    <a:pt x="0" y="0"/>
                  </a:moveTo>
                  <a:lnTo>
                    <a:pt x="4" y="111"/>
                  </a:lnTo>
                  <a:lnTo>
                    <a:pt x="481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2" name="Freeform 370">
              <a:extLst>
                <a:ext uri="{FF2B5EF4-FFF2-40B4-BE49-F238E27FC236}">
                  <a16:creationId xmlns:a16="http://schemas.microsoft.com/office/drawing/2014/main" id="{788D0D0F-101C-4966-B353-896ECAD26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253"/>
              <a:ext cx="240" cy="55"/>
            </a:xfrm>
            <a:custGeom>
              <a:avLst/>
              <a:gdLst>
                <a:gd name="T0" fmla="*/ 0 w 481"/>
                <a:gd name="T1" fmla="*/ 0 h 111"/>
                <a:gd name="T2" fmla="*/ 4 w 481"/>
                <a:gd name="T3" fmla="*/ 111 h 111"/>
                <a:gd name="T4" fmla="*/ 481 w 481"/>
                <a:gd name="T5" fmla="*/ 92 h 111"/>
                <a:gd name="T6" fmla="*/ 0 w 481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11">
                  <a:moveTo>
                    <a:pt x="0" y="0"/>
                  </a:moveTo>
                  <a:lnTo>
                    <a:pt x="4" y="111"/>
                  </a:lnTo>
                  <a:lnTo>
                    <a:pt x="481" y="9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3" name="Freeform 371">
              <a:extLst>
                <a:ext uri="{FF2B5EF4-FFF2-40B4-BE49-F238E27FC236}">
                  <a16:creationId xmlns:a16="http://schemas.microsoft.com/office/drawing/2014/main" id="{88AF08AA-C3B9-4481-8673-124A227AA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251"/>
              <a:ext cx="240" cy="48"/>
            </a:xfrm>
            <a:custGeom>
              <a:avLst/>
              <a:gdLst>
                <a:gd name="T0" fmla="*/ 477 w 481"/>
                <a:gd name="T1" fmla="*/ 0 h 95"/>
                <a:gd name="T2" fmla="*/ 0 w 481"/>
                <a:gd name="T3" fmla="*/ 3 h 95"/>
                <a:gd name="T4" fmla="*/ 481 w 481"/>
                <a:gd name="T5" fmla="*/ 95 h 95"/>
                <a:gd name="T6" fmla="*/ 477 w 481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95">
                  <a:moveTo>
                    <a:pt x="477" y="0"/>
                  </a:moveTo>
                  <a:lnTo>
                    <a:pt x="0" y="3"/>
                  </a:lnTo>
                  <a:lnTo>
                    <a:pt x="481" y="95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4" name="Freeform 372">
              <a:extLst>
                <a:ext uri="{FF2B5EF4-FFF2-40B4-BE49-F238E27FC236}">
                  <a16:creationId xmlns:a16="http://schemas.microsoft.com/office/drawing/2014/main" id="{42C7812F-F375-4B71-8236-C3AE6D7D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251"/>
              <a:ext cx="240" cy="48"/>
            </a:xfrm>
            <a:custGeom>
              <a:avLst/>
              <a:gdLst>
                <a:gd name="T0" fmla="*/ 477 w 481"/>
                <a:gd name="T1" fmla="*/ 0 h 95"/>
                <a:gd name="T2" fmla="*/ 0 w 481"/>
                <a:gd name="T3" fmla="*/ 3 h 95"/>
                <a:gd name="T4" fmla="*/ 481 w 481"/>
                <a:gd name="T5" fmla="*/ 95 h 95"/>
                <a:gd name="T6" fmla="*/ 477 w 481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95">
                  <a:moveTo>
                    <a:pt x="477" y="0"/>
                  </a:moveTo>
                  <a:lnTo>
                    <a:pt x="0" y="3"/>
                  </a:lnTo>
                  <a:lnTo>
                    <a:pt x="481" y="95"/>
                  </a:lnTo>
                  <a:lnTo>
                    <a:pt x="47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5" name="Freeform 373">
              <a:extLst>
                <a:ext uri="{FF2B5EF4-FFF2-40B4-BE49-F238E27FC236}">
                  <a16:creationId xmlns:a16="http://schemas.microsoft.com/office/drawing/2014/main" id="{AF31D340-40A4-4F51-B03B-DE4F7ECB1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204"/>
              <a:ext cx="240" cy="49"/>
            </a:xfrm>
            <a:custGeom>
              <a:avLst/>
              <a:gdLst>
                <a:gd name="T0" fmla="*/ 481 w 481"/>
                <a:gd name="T1" fmla="*/ 0 h 97"/>
                <a:gd name="T2" fmla="*/ 0 w 481"/>
                <a:gd name="T3" fmla="*/ 97 h 97"/>
                <a:gd name="T4" fmla="*/ 477 w 481"/>
                <a:gd name="T5" fmla="*/ 94 h 97"/>
                <a:gd name="T6" fmla="*/ 481 w 481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97">
                  <a:moveTo>
                    <a:pt x="481" y="0"/>
                  </a:moveTo>
                  <a:lnTo>
                    <a:pt x="0" y="97"/>
                  </a:lnTo>
                  <a:lnTo>
                    <a:pt x="477" y="94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6" name="Freeform 374">
              <a:extLst>
                <a:ext uri="{FF2B5EF4-FFF2-40B4-BE49-F238E27FC236}">
                  <a16:creationId xmlns:a16="http://schemas.microsoft.com/office/drawing/2014/main" id="{E379EC79-E922-4F6D-8590-0FE7B240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204"/>
              <a:ext cx="240" cy="49"/>
            </a:xfrm>
            <a:custGeom>
              <a:avLst/>
              <a:gdLst>
                <a:gd name="T0" fmla="*/ 481 w 481"/>
                <a:gd name="T1" fmla="*/ 0 h 97"/>
                <a:gd name="T2" fmla="*/ 0 w 481"/>
                <a:gd name="T3" fmla="*/ 97 h 97"/>
                <a:gd name="T4" fmla="*/ 477 w 481"/>
                <a:gd name="T5" fmla="*/ 94 h 97"/>
                <a:gd name="T6" fmla="*/ 481 w 481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97">
                  <a:moveTo>
                    <a:pt x="481" y="0"/>
                  </a:moveTo>
                  <a:lnTo>
                    <a:pt x="0" y="97"/>
                  </a:lnTo>
                  <a:lnTo>
                    <a:pt x="477" y="94"/>
                  </a:lnTo>
                  <a:lnTo>
                    <a:pt x="48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7" name="Freeform 375">
              <a:extLst>
                <a:ext uri="{FF2B5EF4-FFF2-40B4-BE49-F238E27FC236}">
                  <a16:creationId xmlns:a16="http://schemas.microsoft.com/office/drawing/2014/main" id="{C752F90C-B392-45FE-8517-48D64395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197"/>
              <a:ext cx="240" cy="56"/>
            </a:xfrm>
            <a:custGeom>
              <a:avLst/>
              <a:gdLst>
                <a:gd name="T0" fmla="*/ 4 w 481"/>
                <a:gd name="T1" fmla="*/ 0 h 111"/>
                <a:gd name="T2" fmla="*/ 0 w 481"/>
                <a:gd name="T3" fmla="*/ 111 h 111"/>
                <a:gd name="T4" fmla="*/ 481 w 481"/>
                <a:gd name="T5" fmla="*/ 14 h 111"/>
                <a:gd name="T6" fmla="*/ 4 w 481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11">
                  <a:moveTo>
                    <a:pt x="4" y="0"/>
                  </a:moveTo>
                  <a:lnTo>
                    <a:pt x="0" y="111"/>
                  </a:lnTo>
                  <a:lnTo>
                    <a:pt x="481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8" name="Freeform 376">
              <a:extLst>
                <a:ext uri="{FF2B5EF4-FFF2-40B4-BE49-F238E27FC236}">
                  <a16:creationId xmlns:a16="http://schemas.microsoft.com/office/drawing/2014/main" id="{21A1F9BD-9EBF-4A23-95AF-8BBF804F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197"/>
              <a:ext cx="240" cy="56"/>
            </a:xfrm>
            <a:custGeom>
              <a:avLst/>
              <a:gdLst>
                <a:gd name="T0" fmla="*/ 4 w 481"/>
                <a:gd name="T1" fmla="*/ 0 h 111"/>
                <a:gd name="T2" fmla="*/ 0 w 481"/>
                <a:gd name="T3" fmla="*/ 111 h 111"/>
                <a:gd name="T4" fmla="*/ 481 w 481"/>
                <a:gd name="T5" fmla="*/ 14 h 111"/>
                <a:gd name="T6" fmla="*/ 4 w 481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11">
                  <a:moveTo>
                    <a:pt x="4" y="0"/>
                  </a:moveTo>
                  <a:lnTo>
                    <a:pt x="0" y="111"/>
                  </a:lnTo>
                  <a:lnTo>
                    <a:pt x="481" y="14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49" name="Freeform 377">
              <a:extLst>
                <a:ext uri="{FF2B5EF4-FFF2-40B4-BE49-F238E27FC236}">
                  <a16:creationId xmlns:a16="http://schemas.microsoft.com/office/drawing/2014/main" id="{76A7EFB1-60B8-4ADB-951E-8E11B76ED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2157"/>
              <a:ext cx="244" cy="47"/>
            </a:xfrm>
            <a:custGeom>
              <a:avLst/>
              <a:gdLst>
                <a:gd name="T0" fmla="*/ 488 w 488"/>
                <a:gd name="T1" fmla="*/ 0 h 94"/>
                <a:gd name="T2" fmla="*/ 0 w 488"/>
                <a:gd name="T3" fmla="*/ 80 h 94"/>
                <a:gd name="T4" fmla="*/ 477 w 488"/>
                <a:gd name="T5" fmla="*/ 94 h 94"/>
                <a:gd name="T6" fmla="*/ 488 w 48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94">
                  <a:moveTo>
                    <a:pt x="488" y="0"/>
                  </a:moveTo>
                  <a:lnTo>
                    <a:pt x="0" y="80"/>
                  </a:lnTo>
                  <a:lnTo>
                    <a:pt x="477" y="94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0" name="Freeform 378">
              <a:extLst>
                <a:ext uri="{FF2B5EF4-FFF2-40B4-BE49-F238E27FC236}">
                  <a16:creationId xmlns:a16="http://schemas.microsoft.com/office/drawing/2014/main" id="{DCCD41A3-3E90-49BC-A0D2-C088FD06C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2157"/>
              <a:ext cx="244" cy="47"/>
            </a:xfrm>
            <a:custGeom>
              <a:avLst/>
              <a:gdLst>
                <a:gd name="T0" fmla="*/ 488 w 488"/>
                <a:gd name="T1" fmla="*/ 0 h 94"/>
                <a:gd name="T2" fmla="*/ 0 w 488"/>
                <a:gd name="T3" fmla="*/ 80 h 94"/>
                <a:gd name="T4" fmla="*/ 477 w 488"/>
                <a:gd name="T5" fmla="*/ 94 h 94"/>
                <a:gd name="T6" fmla="*/ 488 w 48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94">
                  <a:moveTo>
                    <a:pt x="488" y="0"/>
                  </a:moveTo>
                  <a:lnTo>
                    <a:pt x="0" y="80"/>
                  </a:lnTo>
                  <a:lnTo>
                    <a:pt x="477" y="94"/>
                  </a:lnTo>
                  <a:lnTo>
                    <a:pt x="48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1" name="Freeform 379">
              <a:extLst>
                <a:ext uri="{FF2B5EF4-FFF2-40B4-BE49-F238E27FC236}">
                  <a16:creationId xmlns:a16="http://schemas.microsoft.com/office/drawing/2014/main" id="{F94B3D15-5911-4CE5-86D1-B3F988A77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2142"/>
              <a:ext cx="244" cy="55"/>
            </a:xfrm>
            <a:custGeom>
              <a:avLst/>
              <a:gdLst>
                <a:gd name="T0" fmla="*/ 12 w 488"/>
                <a:gd name="T1" fmla="*/ 0 h 111"/>
                <a:gd name="T2" fmla="*/ 0 w 488"/>
                <a:gd name="T3" fmla="*/ 111 h 111"/>
                <a:gd name="T4" fmla="*/ 488 w 488"/>
                <a:gd name="T5" fmla="*/ 31 h 111"/>
                <a:gd name="T6" fmla="*/ 12 w 48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111">
                  <a:moveTo>
                    <a:pt x="12" y="0"/>
                  </a:moveTo>
                  <a:lnTo>
                    <a:pt x="0" y="111"/>
                  </a:lnTo>
                  <a:lnTo>
                    <a:pt x="488" y="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2" name="Freeform 380">
              <a:extLst>
                <a:ext uri="{FF2B5EF4-FFF2-40B4-BE49-F238E27FC236}">
                  <a16:creationId xmlns:a16="http://schemas.microsoft.com/office/drawing/2014/main" id="{02F5820E-F26F-4515-BBFF-9BF5492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2142"/>
              <a:ext cx="244" cy="55"/>
            </a:xfrm>
            <a:custGeom>
              <a:avLst/>
              <a:gdLst>
                <a:gd name="T0" fmla="*/ 12 w 488"/>
                <a:gd name="T1" fmla="*/ 0 h 111"/>
                <a:gd name="T2" fmla="*/ 0 w 488"/>
                <a:gd name="T3" fmla="*/ 111 h 111"/>
                <a:gd name="T4" fmla="*/ 488 w 488"/>
                <a:gd name="T5" fmla="*/ 31 h 111"/>
                <a:gd name="T6" fmla="*/ 12 w 48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111">
                  <a:moveTo>
                    <a:pt x="12" y="0"/>
                  </a:moveTo>
                  <a:lnTo>
                    <a:pt x="0" y="111"/>
                  </a:lnTo>
                  <a:lnTo>
                    <a:pt x="488" y="31"/>
                  </a:lnTo>
                  <a:lnTo>
                    <a:pt x="12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3" name="Freeform 381">
              <a:extLst>
                <a:ext uri="{FF2B5EF4-FFF2-40B4-BE49-F238E27FC236}">
                  <a16:creationId xmlns:a16="http://schemas.microsoft.com/office/drawing/2014/main" id="{3D68B659-DC61-4370-8AE6-275EEB61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110"/>
              <a:ext cx="248" cy="47"/>
            </a:xfrm>
            <a:custGeom>
              <a:avLst/>
              <a:gdLst>
                <a:gd name="T0" fmla="*/ 495 w 495"/>
                <a:gd name="T1" fmla="*/ 0 h 94"/>
                <a:gd name="T2" fmla="*/ 0 w 495"/>
                <a:gd name="T3" fmla="*/ 63 h 94"/>
                <a:gd name="T4" fmla="*/ 476 w 495"/>
                <a:gd name="T5" fmla="*/ 94 h 94"/>
                <a:gd name="T6" fmla="*/ 495 w 495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94">
                  <a:moveTo>
                    <a:pt x="495" y="0"/>
                  </a:moveTo>
                  <a:lnTo>
                    <a:pt x="0" y="63"/>
                  </a:lnTo>
                  <a:lnTo>
                    <a:pt x="476" y="9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4" name="Freeform 382">
              <a:extLst>
                <a:ext uri="{FF2B5EF4-FFF2-40B4-BE49-F238E27FC236}">
                  <a16:creationId xmlns:a16="http://schemas.microsoft.com/office/drawing/2014/main" id="{0C40628D-F72E-4565-9926-94A8F2054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110"/>
              <a:ext cx="248" cy="47"/>
            </a:xfrm>
            <a:custGeom>
              <a:avLst/>
              <a:gdLst>
                <a:gd name="T0" fmla="*/ 495 w 495"/>
                <a:gd name="T1" fmla="*/ 0 h 94"/>
                <a:gd name="T2" fmla="*/ 0 w 495"/>
                <a:gd name="T3" fmla="*/ 63 h 94"/>
                <a:gd name="T4" fmla="*/ 476 w 495"/>
                <a:gd name="T5" fmla="*/ 94 h 94"/>
                <a:gd name="T6" fmla="*/ 495 w 495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94">
                  <a:moveTo>
                    <a:pt x="495" y="0"/>
                  </a:moveTo>
                  <a:lnTo>
                    <a:pt x="0" y="63"/>
                  </a:lnTo>
                  <a:lnTo>
                    <a:pt x="476" y="94"/>
                  </a:lnTo>
                  <a:lnTo>
                    <a:pt x="495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5" name="Freeform 383">
              <a:extLst>
                <a:ext uri="{FF2B5EF4-FFF2-40B4-BE49-F238E27FC236}">
                  <a16:creationId xmlns:a16="http://schemas.microsoft.com/office/drawing/2014/main" id="{9CA8C5B6-6756-4DC1-A771-0A714302F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" y="2087"/>
              <a:ext cx="248" cy="55"/>
            </a:xfrm>
            <a:custGeom>
              <a:avLst/>
              <a:gdLst>
                <a:gd name="T0" fmla="*/ 476 w 496"/>
                <a:gd name="T1" fmla="*/ 0 h 109"/>
                <a:gd name="T2" fmla="*/ 0 w 496"/>
                <a:gd name="T3" fmla="*/ 46 h 109"/>
                <a:gd name="T4" fmla="*/ 496 w 496"/>
                <a:gd name="T5" fmla="*/ 109 h 109"/>
                <a:gd name="T6" fmla="*/ 476 w 496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6" h="109">
                  <a:moveTo>
                    <a:pt x="476" y="0"/>
                  </a:moveTo>
                  <a:lnTo>
                    <a:pt x="0" y="46"/>
                  </a:lnTo>
                  <a:lnTo>
                    <a:pt x="496" y="10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6" name="Freeform 384">
              <a:extLst>
                <a:ext uri="{FF2B5EF4-FFF2-40B4-BE49-F238E27FC236}">
                  <a16:creationId xmlns:a16="http://schemas.microsoft.com/office/drawing/2014/main" id="{1B9D5352-5F7E-429C-9B99-8E4F9CCEE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" y="2087"/>
              <a:ext cx="248" cy="55"/>
            </a:xfrm>
            <a:custGeom>
              <a:avLst/>
              <a:gdLst>
                <a:gd name="T0" fmla="*/ 476 w 496"/>
                <a:gd name="T1" fmla="*/ 0 h 109"/>
                <a:gd name="T2" fmla="*/ 0 w 496"/>
                <a:gd name="T3" fmla="*/ 46 h 109"/>
                <a:gd name="T4" fmla="*/ 496 w 496"/>
                <a:gd name="T5" fmla="*/ 109 h 109"/>
                <a:gd name="T6" fmla="*/ 476 w 496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6" h="109">
                  <a:moveTo>
                    <a:pt x="476" y="0"/>
                  </a:moveTo>
                  <a:lnTo>
                    <a:pt x="0" y="46"/>
                  </a:lnTo>
                  <a:lnTo>
                    <a:pt x="496" y="109"/>
                  </a:lnTo>
                  <a:lnTo>
                    <a:pt x="47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7" name="Freeform 385">
              <a:extLst>
                <a:ext uri="{FF2B5EF4-FFF2-40B4-BE49-F238E27FC236}">
                  <a16:creationId xmlns:a16="http://schemas.microsoft.com/office/drawing/2014/main" id="{FB1DE4A1-9C1F-4D5F-B441-FC16A3137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087"/>
              <a:ext cx="248" cy="55"/>
            </a:xfrm>
            <a:custGeom>
              <a:avLst/>
              <a:gdLst>
                <a:gd name="T0" fmla="*/ 17 w 495"/>
                <a:gd name="T1" fmla="*/ 0 h 109"/>
                <a:gd name="T2" fmla="*/ 0 w 495"/>
                <a:gd name="T3" fmla="*/ 109 h 109"/>
                <a:gd name="T4" fmla="*/ 495 w 495"/>
                <a:gd name="T5" fmla="*/ 46 h 109"/>
                <a:gd name="T6" fmla="*/ 17 w 495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109">
                  <a:moveTo>
                    <a:pt x="17" y="0"/>
                  </a:moveTo>
                  <a:lnTo>
                    <a:pt x="0" y="109"/>
                  </a:lnTo>
                  <a:lnTo>
                    <a:pt x="495" y="4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8" name="Freeform 386">
              <a:extLst>
                <a:ext uri="{FF2B5EF4-FFF2-40B4-BE49-F238E27FC236}">
                  <a16:creationId xmlns:a16="http://schemas.microsoft.com/office/drawing/2014/main" id="{64C511DE-31E6-45C7-A14C-343D9AFD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087"/>
              <a:ext cx="248" cy="55"/>
            </a:xfrm>
            <a:custGeom>
              <a:avLst/>
              <a:gdLst>
                <a:gd name="T0" fmla="*/ 17 w 495"/>
                <a:gd name="T1" fmla="*/ 0 h 109"/>
                <a:gd name="T2" fmla="*/ 0 w 495"/>
                <a:gd name="T3" fmla="*/ 109 h 109"/>
                <a:gd name="T4" fmla="*/ 495 w 495"/>
                <a:gd name="T5" fmla="*/ 46 h 109"/>
                <a:gd name="T6" fmla="*/ 17 w 495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109">
                  <a:moveTo>
                    <a:pt x="17" y="0"/>
                  </a:moveTo>
                  <a:lnTo>
                    <a:pt x="0" y="109"/>
                  </a:lnTo>
                  <a:lnTo>
                    <a:pt x="495" y="46"/>
                  </a:lnTo>
                  <a:lnTo>
                    <a:pt x="1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59" name="Freeform 387">
              <a:extLst>
                <a:ext uri="{FF2B5EF4-FFF2-40B4-BE49-F238E27FC236}">
                  <a16:creationId xmlns:a16="http://schemas.microsoft.com/office/drawing/2014/main" id="{B6063305-7257-429D-B3BD-A246B32A3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065"/>
              <a:ext cx="252" cy="45"/>
            </a:xfrm>
            <a:custGeom>
              <a:avLst/>
              <a:gdLst>
                <a:gd name="T0" fmla="*/ 0 w 505"/>
                <a:gd name="T1" fmla="*/ 0 h 90"/>
                <a:gd name="T2" fmla="*/ 27 w 505"/>
                <a:gd name="T3" fmla="*/ 90 h 90"/>
                <a:gd name="T4" fmla="*/ 505 w 505"/>
                <a:gd name="T5" fmla="*/ 44 h 90"/>
                <a:gd name="T6" fmla="*/ 0 w 50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90">
                  <a:moveTo>
                    <a:pt x="0" y="0"/>
                  </a:moveTo>
                  <a:lnTo>
                    <a:pt x="27" y="90"/>
                  </a:lnTo>
                  <a:lnTo>
                    <a:pt x="505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0" name="Freeform 388">
              <a:extLst>
                <a:ext uri="{FF2B5EF4-FFF2-40B4-BE49-F238E27FC236}">
                  <a16:creationId xmlns:a16="http://schemas.microsoft.com/office/drawing/2014/main" id="{C803B8D4-7366-4F1D-8B2D-90C77ABAD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065"/>
              <a:ext cx="252" cy="45"/>
            </a:xfrm>
            <a:custGeom>
              <a:avLst/>
              <a:gdLst>
                <a:gd name="T0" fmla="*/ 0 w 505"/>
                <a:gd name="T1" fmla="*/ 0 h 90"/>
                <a:gd name="T2" fmla="*/ 27 w 505"/>
                <a:gd name="T3" fmla="*/ 90 h 90"/>
                <a:gd name="T4" fmla="*/ 505 w 505"/>
                <a:gd name="T5" fmla="*/ 44 h 90"/>
                <a:gd name="T6" fmla="*/ 0 w 50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90">
                  <a:moveTo>
                    <a:pt x="0" y="0"/>
                  </a:moveTo>
                  <a:lnTo>
                    <a:pt x="27" y="90"/>
                  </a:lnTo>
                  <a:lnTo>
                    <a:pt x="505" y="4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1" name="Freeform 389">
              <a:extLst>
                <a:ext uri="{FF2B5EF4-FFF2-40B4-BE49-F238E27FC236}">
                  <a16:creationId xmlns:a16="http://schemas.microsoft.com/office/drawing/2014/main" id="{C878B92C-1139-4065-93BE-42ACA4B8D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2065"/>
              <a:ext cx="253" cy="45"/>
            </a:xfrm>
            <a:custGeom>
              <a:avLst/>
              <a:gdLst>
                <a:gd name="T0" fmla="*/ 505 w 505"/>
                <a:gd name="T1" fmla="*/ 0 h 90"/>
                <a:gd name="T2" fmla="*/ 0 w 505"/>
                <a:gd name="T3" fmla="*/ 44 h 90"/>
                <a:gd name="T4" fmla="*/ 478 w 505"/>
                <a:gd name="T5" fmla="*/ 90 h 90"/>
                <a:gd name="T6" fmla="*/ 505 w 50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90">
                  <a:moveTo>
                    <a:pt x="505" y="0"/>
                  </a:moveTo>
                  <a:lnTo>
                    <a:pt x="0" y="44"/>
                  </a:lnTo>
                  <a:lnTo>
                    <a:pt x="478" y="9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2" name="Freeform 390">
              <a:extLst>
                <a:ext uri="{FF2B5EF4-FFF2-40B4-BE49-F238E27FC236}">
                  <a16:creationId xmlns:a16="http://schemas.microsoft.com/office/drawing/2014/main" id="{CD3515FB-198C-47CD-B65A-DC68EC85A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2065"/>
              <a:ext cx="253" cy="45"/>
            </a:xfrm>
            <a:custGeom>
              <a:avLst/>
              <a:gdLst>
                <a:gd name="T0" fmla="*/ 505 w 505"/>
                <a:gd name="T1" fmla="*/ 0 h 90"/>
                <a:gd name="T2" fmla="*/ 0 w 505"/>
                <a:gd name="T3" fmla="*/ 44 h 90"/>
                <a:gd name="T4" fmla="*/ 478 w 505"/>
                <a:gd name="T5" fmla="*/ 90 h 90"/>
                <a:gd name="T6" fmla="*/ 505 w 50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90">
                  <a:moveTo>
                    <a:pt x="505" y="0"/>
                  </a:moveTo>
                  <a:lnTo>
                    <a:pt x="0" y="44"/>
                  </a:lnTo>
                  <a:lnTo>
                    <a:pt x="478" y="90"/>
                  </a:lnTo>
                  <a:lnTo>
                    <a:pt x="505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3" name="Freeform 391">
              <a:extLst>
                <a:ext uri="{FF2B5EF4-FFF2-40B4-BE49-F238E27FC236}">
                  <a16:creationId xmlns:a16="http://schemas.microsoft.com/office/drawing/2014/main" id="{ABB7EEDD-B0F3-45FD-B705-E7C9544D8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034"/>
              <a:ext cx="252" cy="53"/>
            </a:xfrm>
            <a:custGeom>
              <a:avLst/>
              <a:gdLst>
                <a:gd name="T0" fmla="*/ 481 w 505"/>
                <a:gd name="T1" fmla="*/ 0 h 107"/>
                <a:gd name="T2" fmla="*/ 0 w 505"/>
                <a:gd name="T3" fmla="*/ 63 h 107"/>
                <a:gd name="T4" fmla="*/ 505 w 505"/>
                <a:gd name="T5" fmla="*/ 107 h 107"/>
                <a:gd name="T6" fmla="*/ 481 w 505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107">
                  <a:moveTo>
                    <a:pt x="481" y="0"/>
                  </a:moveTo>
                  <a:lnTo>
                    <a:pt x="0" y="63"/>
                  </a:lnTo>
                  <a:lnTo>
                    <a:pt x="505" y="107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4" name="Freeform 392">
              <a:extLst>
                <a:ext uri="{FF2B5EF4-FFF2-40B4-BE49-F238E27FC236}">
                  <a16:creationId xmlns:a16="http://schemas.microsoft.com/office/drawing/2014/main" id="{79809D2D-6067-4A14-A634-AC75CCD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034"/>
              <a:ext cx="252" cy="53"/>
            </a:xfrm>
            <a:custGeom>
              <a:avLst/>
              <a:gdLst>
                <a:gd name="T0" fmla="*/ 481 w 505"/>
                <a:gd name="T1" fmla="*/ 0 h 107"/>
                <a:gd name="T2" fmla="*/ 0 w 505"/>
                <a:gd name="T3" fmla="*/ 63 h 107"/>
                <a:gd name="T4" fmla="*/ 505 w 505"/>
                <a:gd name="T5" fmla="*/ 107 h 107"/>
                <a:gd name="T6" fmla="*/ 481 w 505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107">
                  <a:moveTo>
                    <a:pt x="481" y="0"/>
                  </a:moveTo>
                  <a:lnTo>
                    <a:pt x="0" y="63"/>
                  </a:lnTo>
                  <a:lnTo>
                    <a:pt x="505" y="107"/>
                  </a:lnTo>
                  <a:lnTo>
                    <a:pt x="48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5" name="Freeform 393">
              <a:extLst>
                <a:ext uri="{FF2B5EF4-FFF2-40B4-BE49-F238E27FC236}">
                  <a16:creationId xmlns:a16="http://schemas.microsoft.com/office/drawing/2014/main" id="{AD20AC6F-4B5D-43FB-8EA3-84301D74A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2034"/>
              <a:ext cx="253" cy="53"/>
            </a:xfrm>
            <a:custGeom>
              <a:avLst/>
              <a:gdLst>
                <a:gd name="T0" fmla="*/ 27 w 505"/>
                <a:gd name="T1" fmla="*/ 0 h 107"/>
                <a:gd name="T2" fmla="*/ 0 w 505"/>
                <a:gd name="T3" fmla="*/ 107 h 107"/>
                <a:gd name="T4" fmla="*/ 505 w 505"/>
                <a:gd name="T5" fmla="*/ 63 h 107"/>
                <a:gd name="T6" fmla="*/ 27 w 505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107">
                  <a:moveTo>
                    <a:pt x="27" y="0"/>
                  </a:moveTo>
                  <a:lnTo>
                    <a:pt x="0" y="107"/>
                  </a:lnTo>
                  <a:lnTo>
                    <a:pt x="505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6" name="Freeform 394">
              <a:extLst>
                <a:ext uri="{FF2B5EF4-FFF2-40B4-BE49-F238E27FC236}">
                  <a16:creationId xmlns:a16="http://schemas.microsoft.com/office/drawing/2014/main" id="{A928748A-38BE-426F-9027-122DF8A6D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" y="2034"/>
              <a:ext cx="253" cy="53"/>
            </a:xfrm>
            <a:custGeom>
              <a:avLst/>
              <a:gdLst>
                <a:gd name="T0" fmla="*/ 27 w 505"/>
                <a:gd name="T1" fmla="*/ 0 h 107"/>
                <a:gd name="T2" fmla="*/ 0 w 505"/>
                <a:gd name="T3" fmla="*/ 107 h 107"/>
                <a:gd name="T4" fmla="*/ 505 w 505"/>
                <a:gd name="T5" fmla="*/ 63 h 107"/>
                <a:gd name="T6" fmla="*/ 27 w 505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107">
                  <a:moveTo>
                    <a:pt x="27" y="0"/>
                  </a:moveTo>
                  <a:lnTo>
                    <a:pt x="0" y="107"/>
                  </a:lnTo>
                  <a:lnTo>
                    <a:pt x="505" y="63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7" name="Freeform 395">
              <a:extLst>
                <a:ext uri="{FF2B5EF4-FFF2-40B4-BE49-F238E27FC236}">
                  <a16:creationId xmlns:a16="http://schemas.microsoft.com/office/drawing/2014/main" id="{A24CD6AD-D0F3-4A01-A843-EA2C7EAE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020"/>
              <a:ext cx="258" cy="45"/>
            </a:xfrm>
            <a:custGeom>
              <a:avLst/>
              <a:gdLst>
                <a:gd name="T0" fmla="*/ 0 w 515"/>
                <a:gd name="T1" fmla="*/ 0 h 90"/>
                <a:gd name="T2" fmla="*/ 34 w 515"/>
                <a:gd name="T3" fmla="*/ 90 h 90"/>
                <a:gd name="T4" fmla="*/ 515 w 515"/>
                <a:gd name="T5" fmla="*/ 27 h 90"/>
                <a:gd name="T6" fmla="*/ 0 w 51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90">
                  <a:moveTo>
                    <a:pt x="0" y="0"/>
                  </a:moveTo>
                  <a:lnTo>
                    <a:pt x="34" y="90"/>
                  </a:lnTo>
                  <a:lnTo>
                    <a:pt x="515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8" name="Freeform 396">
              <a:extLst>
                <a:ext uri="{FF2B5EF4-FFF2-40B4-BE49-F238E27FC236}">
                  <a16:creationId xmlns:a16="http://schemas.microsoft.com/office/drawing/2014/main" id="{35266171-6F9B-47C1-A3DF-6EACF00D6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020"/>
              <a:ext cx="258" cy="45"/>
            </a:xfrm>
            <a:custGeom>
              <a:avLst/>
              <a:gdLst>
                <a:gd name="T0" fmla="*/ 0 w 515"/>
                <a:gd name="T1" fmla="*/ 0 h 90"/>
                <a:gd name="T2" fmla="*/ 34 w 515"/>
                <a:gd name="T3" fmla="*/ 90 h 90"/>
                <a:gd name="T4" fmla="*/ 515 w 515"/>
                <a:gd name="T5" fmla="*/ 27 h 90"/>
                <a:gd name="T6" fmla="*/ 0 w 51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90">
                  <a:moveTo>
                    <a:pt x="0" y="0"/>
                  </a:moveTo>
                  <a:lnTo>
                    <a:pt x="34" y="90"/>
                  </a:lnTo>
                  <a:lnTo>
                    <a:pt x="515" y="2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69" name="Freeform 397">
              <a:extLst>
                <a:ext uri="{FF2B5EF4-FFF2-40B4-BE49-F238E27FC236}">
                  <a16:creationId xmlns:a16="http://schemas.microsoft.com/office/drawing/2014/main" id="{40C92B04-B5FB-45B1-99A0-BB54B50E7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2020"/>
              <a:ext cx="256" cy="45"/>
            </a:xfrm>
            <a:custGeom>
              <a:avLst/>
              <a:gdLst>
                <a:gd name="T0" fmla="*/ 513 w 513"/>
                <a:gd name="T1" fmla="*/ 0 h 90"/>
                <a:gd name="T2" fmla="*/ 0 w 513"/>
                <a:gd name="T3" fmla="*/ 27 h 90"/>
                <a:gd name="T4" fmla="*/ 478 w 513"/>
                <a:gd name="T5" fmla="*/ 90 h 90"/>
                <a:gd name="T6" fmla="*/ 513 w 513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90">
                  <a:moveTo>
                    <a:pt x="513" y="0"/>
                  </a:moveTo>
                  <a:lnTo>
                    <a:pt x="0" y="27"/>
                  </a:lnTo>
                  <a:lnTo>
                    <a:pt x="478" y="90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0" name="Freeform 398">
              <a:extLst>
                <a:ext uri="{FF2B5EF4-FFF2-40B4-BE49-F238E27FC236}">
                  <a16:creationId xmlns:a16="http://schemas.microsoft.com/office/drawing/2014/main" id="{F5E09F75-581D-4057-A82A-C8EDF6D7B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2020"/>
              <a:ext cx="256" cy="45"/>
            </a:xfrm>
            <a:custGeom>
              <a:avLst/>
              <a:gdLst>
                <a:gd name="T0" fmla="*/ 513 w 513"/>
                <a:gd name="T1" fmla="*/ 0 h 90"/>
                <a:gd name="T2" fmla="*/ 0 w 513"/>
                <a:gd name="T3" fmla="*/ 27 h 90"/>
                <a:gd name="T4" fmla="*/ 478 w 513"/>
                <a:gd name="T5" fmla="*/ 90 h 90"/>
                <a:gd name="T6" fmla="*/ 513 w 513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90">
                  <a:moveTo>
                    <a:pt x="513" y="0"/>
                  </a:moveTo>
                  <a:lnTo>
                    <a:pt x="0" y="27"/>
                  </a:lnTo>
                  <a:lnTo>
                    <a:pt x="478" y="90"/>
                  </a:lnTo>
                  <a:lnTo>
                    <a:pt x="51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1" name="Freeform 399">
              <a:extLst>
                <a:ext uri="{FF2B5EF4-FFF2-40B4-BE49-F238E27FC236}">
                  <a16:creationId xmlns:a16="http://schemas.microsoft.com/office/drawing/2014/main" id="{0D014DB7-7371-4951-B1D0-63CF59D83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1980"/>
              <a:ext cx="258" cy="54"/>
            </a:xfrm>
            <a:custGeom>
              <a:avLst/>
              <a:gdLst>
                <a:gd name="T0" fmla="*/ 482 w 515"/>
                <a:gd name="T1" fmla="*/ 0 h 107"/>
                <a:gd name="T2" fmla="*/ 0 w 515"/>
                <a:gd name="T3" fmla="*/ 80 h 107"/>
                <a:gd name="T4" fmla="*/ 515 w 515"/>
                <a:gd name="T5" fmla="*/ 107 h 107"/>
                <a:gd name="T6" fmla="*/ 482 w 515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107">
                  <a:moveTo>
                    <a:pt x="482" y="0"/>
                  </a:moveTo>
                  <a:lnTo>
                    <a:pt x="0" y="80"/>
                  </a:lnTo>
                  <a:lnTo>
                    <a:pt x="515" y="107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2" name="Freeform 400">
              <a:extLst>
                <a:ext uri="{FF2B5EF4-FFF2-40B4-BE49-F238E27FC236}">
                  <a16:creationId xmlns:a16="http://schemas.microsoft.com/office/drawing/2014/main" id="{25630C0C-B861-43BC-BE6A-EEEB43802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1980"/>
              <a:ext cx="258" cy="54"/>
            </a:xfrm>
            <a:custGeom>
              <a:avLst/>
              <a:gdLst>
                <a:gd name="T0" fmla="*/ 482 w 515"/>
                <a:gd name="T1" fmla="*/ 0 h 107"/>
                <a:gd name="T2" fmla="*/ 0 w 515"/>
                <a:gd name="T3" fmla="*/ 80 h 107"/>
                <a:gd name="T4" fmla="*/ 515 w 515"/>
                <a:gd name="T5" fmla="*/ 107 h 107"/>
                <a:gd name="T6" fmla="*/ 482 w 515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5" h="107">
                  <a:moveTo>
                    <a:pt x="482" y="0"/>
                  </a:moveTo>
                  <a:lnTo>
                    <a:pt x="0" y="80"/>
                  </a:lnTo>
                  <a:lnTo>
                    <a:pt x="515" y="107"/>
                  </a:lnTo>
                  <a:lnTo>
                    <a:pt x="482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3" name="Freeform 401">
              <a:extLst>
                <a:ext uri="{FF2B5EF4-FFF2-40B4-BE49-F238E27FC236}">
                  <a16:creationId xmlns:a16="http://schemas.microsoft.com/office/drawing/2014/main" id="{B5D3B79C-F51A-4A6E-9F40-6C65AD878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1980"/>
              <a:ext cx="256" cy="54"/>
            </a:xfrm>
            <a:custGeom>
              <a:avLst/>
              <a:gdLst>
                <a:gd name="T0" fmla="*/ 32 w 513"/>
                <a:gd name="T1" fmla="*/ 0 h 107"/>
                <a:gd name="T2" fmla="*/ 0 w 513"/>
                <a:gd name="T3" fmla="*/ 107 h 107"/>
                <a:gd name="T4" fmla="*/ 513 w 513"/>
                <a:gd name="T5" fmla="*/ 80 h 107"/>
                <a:gd name="T6" fmla="*/ 32 w 513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107">
                  <a:moveTo>
                    <a:pt x="32" y="0"/>
                  </a:moveTo>
                  <a:lnTo>
                    <a:pt x="0" y="107"/>
                  </a:lnTo>
                  <a:lnTo>
                    <a:pt x="513" y="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4" name="Freeform 402">
              <a:extLst>
                <a:ext uri="{FF2B5EF4-FFF2-40B4-BE49-F238E27FC236}">
                  <a16:creationId xmlns:a16="http://schemas.microsoft.com/office/drawing/2014/main" id="{1FE26A7F-87DE-4DA2-BB44-ECC31070A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1980"/>
              <a:ext cx="256" cy="54"/>
            </a:xfrm>
            <a:custGeom>
              <a:avLst/>
              <a:gdLst>
                <a:gd name="T0" fmla="*/ 32 w 513"/>
                <a:gd name="T1" fmla="*/ 0 h 107"/>
                <a:gd name="T2" fmla="*/ 0 w 513"/>
                <a:gd name="T3" fmla="*/ 107 h 107"/>
                <a:gd name="T4" fmla="*/ 513 w 513"/>
                <a:gd name="T5" fmla="*/ 80 h 107"/>
                <a:gd name="T6" fmla="*/ 32 w 513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107">
                  <a:moveTo>
                    <a:pt x="32" y="0"/>
                  </a:moveTo>
                  <a:lnTo>
                    <a:pt x="0" y="107"/>
                  </a:lnTo>
                  <a:lnTo>
                    <a:pt x="513" y="80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5" name="Freeform 403">
              <a:extLst>
                <a:ext uri="{FF2B5EF4-FFF2-40B4-BE49-F238E27FC236}">
                  <a16:creationId xmlns:a16="http://schemas.microsoft.com/office/drawing/2014/main" id="{9A568F34-E468-4929-9DC4-C0AC54D54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" y="1978"/>
              <a:ext cx="261" cy="42"/>
            </a:xfrm>
            <a:custGeom>
              <a:avLst/>
              <a:gdLst>
                <a:gd name="T0" fmla="*/ 0 w 521"/>
                <a:gd name="T1" fmla="*/ 0 h 84"/>
                <a:gd name="T2" fmla="*/ 41 w 521"/>
                <a:gd name="T3" fmla="*/ 84 h 84"/>
                <a:gd name="T4" fmla="*/ 521 w 521"/>
                <a:gd name="T5" fmla="*/ 6 h 84"/>
                <a:gd name="T6" fmla="*/ 0 w 521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" h="84">
                  <a:moveTo>
                    <a:pt x="0" y="0"/>
                  </a:moveTo>
                  <a:lnTo>
                    <a:pt x="41" y="84"/>
                  </a:lnTo>
                  <a:lnTo>
                    <a:pt x="52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6" name="Freeform 404">
              <a:extLst>
                <a:ext uri="{FF2B5EF4-FFF2-40B4-BE49-F238E27FC236}">
                  <a16:creationId xmlns:a16="http://schemas.microsoft.com/office/drawing/2014/main" id="{34869021-A7D1-435B-943F-3ED123378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" y="1978"/>
              <a:ext cx="261" cy="42"/>
            </a:xfrm>
            <a:custGeom>
              <a:avLst/>
              <a:gdLst>
                <a:gd name="T0" fmla="*/ 0 w 521"/>
                <a:gd name="T1" fmla="*/ 0 h 84"/>
                <a:gd name="T2" fmla="*/ 41 w 521"/>
                <a:gd name="T3" fmla="*/ 84 h 84"/>
                <a:gd name="T4" fmla="*/ 521 w 521"/>
                <a:gd name="T5" fmla="*/ 6 h 84"/>
                <a:gd name="T6" fmla="*/ 0 w 521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" h="84">
                  <a:moveTo>
                    <a:pt x="0" y="0"/>
                  </a:moveTo>
                  <a:lnTo>
                    <a:pt x="41" y="84"/>
                  </a:lnTo>
                  <a:lnTo>
                    <a:pt x="521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7" name="Freeform 405">
              <a:extLst>
                <a:ext uri="{FF2B5EF4-FFF2-40B4-BE49-F238E27FC236}">
                  <a16:creationId xmlns:a16="http://schemas.microsoft.com/office/drawing/2014/main" id="{CBCF9E37-E9FC-44CF-BD37-A75D8C151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1978"/>
              <a:ext cx="261" cy="42"/>
            </a:xfrm>
            <a:custGeom>
              <a:avLst/>
              <a:gdLst>
                <a:gd name="T0" fmla="*/ 523 w 523"/>
                <a:gd name="T1" fmla="*/ 0 h 84"/>
                <a:gd name="T2" fmla="*/ 0 w 523"/>
                <a:gd name="T3" fmla="*/ 6 h 84"/>
                <a:gd name="T4" fmla="*/ 481 w 523"/>
                <a:gd name="T5" fmla="*/ 84 h 84"/>
                <a:gd name="T6" fmla="*/ 523 w 523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3" h="84">
                  <a:moveTo>
                    <a:pt x="523" y="0"/>
                  </a:moveTo>
                  <a:lnTo>
                    <a:pt x="0" y="6"/>
                  </a:lnTo>
                  <a:lnTo>
                    <a:pt x="481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8" name="Freeform 406">
              <a:extLst>
                <a:ext uri="{FF2B5EF4-FFF2-40B4-BE49-F238E27FC236}">
                  <a16:creationId xmlns:a16="http://schemas.microsoft.com/office/drawing/2014/main" id="{3700AE5A-B6E7-4E1D-8489-15E3941F5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1978"/>
              <a:ext cx="261" cy="42"/>
            </a:xfrm>
            <a:custGeom>
              <a:avLst/>
              <a:gdLst>
                <a:gd name="T0" fmla="*/ 523 w 523"/>
                <a:gd name="T1" fmla="*/ 0 h 84"/>
                <a:gd name="T2" fmla="*/ 0 w 523"/>
                <a:gd name="T3" fmla="*/ 6 h 84"/>
                <a:gd name="T4" fmla="*/ 481 w 523"/>
                <a:gd name="T5" fmla="*/ 84 h 84"/>
                <a:gd name="T6" fmla="*/ 523 w 523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3" h="84">
                  <a:moveTo>
                    <a:pt x="523" y="0"/>
                  </a:moveTo>
                  <a:lnTo>
                    <a:pt x="0" y="6"/>
                  </a:lnTo>
                  <a:lnTo>
                    <a:pt x="481" y="84"/>
                  </a:lnTo>
                  <a:lnTo>
                    <a:pt x="52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79" name="Freeform 407">
              <a:extLst>
                <a:ext uri="{FF2B5EF4-FFF2-40B4-BE49-F238E27FC236}">
                  <a16:creationId xmlns:a16="http://schemas.microsoft.com/office/drawing/2014/main" id="{EC1E3746-9C82-4C61-AAE0-2F296A4BF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1937"/>
              <a:ext cx="285" cy="43"/>
            </a:xfrm>
            <a:custGeom>
              <a:avLst/>
              <a:gdLst>
                <a:gd name="T0" fmla="*/ 0 w 568"/>
                <a:gd name="T1" fmla="*/ 0 h 86"/>
                <a:gd name="T2" fmla="*/ 47 w 568"/>
                <a:gd name="T3" fmla="*/ 82 h 86"/>
                <a:gd name="T4" fmla="*/ 568 w 568"/>
                <a:gd name="T5" fmla="*/ 86 h 86"/>
                <a:gd name="T6" fmla="*/ 0 w 568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8" h="86">
                  <a:moveTo>
                    <a:pt x="0" y="0"/>
                  </a:moveTo>
                  <a:lnTo>
                    <a:pt x="47" y="82"/>
                  </a:lnTo>
                  <a:lnTo>
                    <a:pt x="568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0" name="Freeform 408">
              <a:extLst>
                <a:ext uri="{FF2B5EF4-FFF2-40B4-BE49-F238E27FC236}">
                  <a16:creationId xmlns:a16="http://schemas.microsoft.com/office/drawing/2014/main" id="{F264A4FF-08B4-4FCC-97E7-388C45BEC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1937"/>
              <a:ext cx="285" cy="43"/>
            </a:xfrm>
            <a:custGeom>
              <a:avLst/>
              <a:gdLst>
                <a:gd name="T0" fmla="*/ 0 w 568"/>
                <a:gd name="T1" fmla="*/ 0 h 86"/>
                <a:gd name="T2" fmla="*/ 47 w 568"/>
                <a:gd name="T3" fmla="*/ 82 h 86"/>
                <a:gd name="T4" fmla="*/ 568 w 568"/>
                <a:gd name="T5" fmla="*/ 86 h 86"/>
                <a:gd name="T6" fmla="*/ 0 w 568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8" h="86">
                  <a:moveTo>
                    <a:pt x="0" y="0"/>
                  </a:moveTo>
                  <a:lnTo>
                    <a:pt x="47" y="82"/>
                  </a:lnTo>
                  <a:lnTo>
                    <a:pt x="568" y="8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1" name="Freeform 409">
              <a:extLst>
                <a:ext uri="{FF2B5EF4-FFF2-40B4-BE49-F238E27FC236}">
                  <a16:creationId xmlns:a16="http://schemas.microsoft.com/office/drawing/2014/main" id="{62C480C1-5646-4E01-9096-34F5F9697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1937"/>
              <a:ext cx="285" cy="43"/>
            </a:xfrm>
            <a:custGeom>
              <a:avLst/>
              <a:gdLst>
                <a:gd name="T0" fmla="*/ 571 w 571"/>
                <a:gd name="T1" fmla="*/ 0 h 86"/>
                <a:gd name="T2" fmla="*/ 0 w 571"/>
                <a:gd name="T3" fmla="*/ 86 h 86"/>
                <a:gd name="T4" fmla="*/ 521 w 571"/>
                <a:gd name="T5" fmla="*/ 82 h 86"/>
                <a:gd name="T6" fmla="*/ 571 w 571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86">
                  <a:moveTo>
                    <a:pt x="571" y="0"/>
                  </a:moveTo>
                  <a:lnTo>
                    <a:pt x="0" y="86"/>
                  </a:lnTo>
                  <a:lnTo>
                    <a:pt x="521" y="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2" name="Freeform 410">
              <a:extLst>
                <a:ext uri="{FF2B5EF4-FFF2-40B4-BE49-F238E27FC236}">
                  <a16:creationId xmlns:a16="http://schemas.microsoft.com/office/drawing/2014/main" id="{D03BEF1D-C606-4020-8A2E-8D10EA1A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1937"/>
              <a:ext cx="285" cy="43"/>
            </a:xfrm>
            <a:custGeom>
              <a:avLst/>
              <a:gdLst>
                <a:gd name="T0" fmla="*/ 571 w 571"/>
                <a:gd name="T1" fmla="*/ 0 h 86"/>
                <a:gd name="T2" fmla="*/ 0 w 571"/>
                <a:gd name="T3" fmla="*/ 86 h 86"/>
                <a:gd name="T4" fmla="*/ 521 w 571"/>
                <a:gd name="T5" fmla="*/ 82 h 86"/>
                <a:gd name="T6" fmla="*/ 571 w 571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86">
                  <a:moveTo>
                    <a:pt x="571" y="0"/>
                  </a:moveTo>
                  <a:lnTo>
                    <a:pt x="0" y="86"/>
                  </a:lnTo>
                  <a:lnTo>
                    <a:pt x="521" y="82"/>
                  </a:lnTo>
                  <a:lnTo>
                    <a:pt x="57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3" name="Freeform 411">
              <a:extLst>
                <a:ext uri="{FF2B5EF4-FFF2-40B4-BE49-F238E27FC236}">
                  <a16:creationId xmlns:a16="http://schemas.microsoft.com/office/drawing/2014/main" id="{62254276-FD04-457F-A8CE-463183767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1928"/>
              <a:ext cx="285" cy="52"/>
            </a:xfrm>
            <a:custGeom>
              <a:avLst/>
              <a:gdLst>
                <a:gd name="T0" fmla="*/ 528 w 568"/>
                <a:gd name="T1" fmla="*/ 0 h 103"/>
                <a:gd name="T2" fmla="*/ 0 w 568"/>
                <a:gd name="T3" fmla="*/ 17 h 103"/>
                <a:gd name="T4" fmla="*/ 568 w 568"/>
                <a:gd name="T5" fmla="*/ 103 h 103"/>
                <a:gd name="T6" fmla="*/ 528 w 568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8" h="103">
                  <a:moveTo>
                    <a:pt x="528" y="0"/>
                  </a:moveTo>
                  <a:lnTo>
                    <a:pt x="0" y="17"/>
                  </a:lnTo>
                  <a:lnTo>
                    <a:pt x="568" y="10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4" name="Freeform 412">
              <a:extLst>
                <a:ext uri="{FF2B5EF4-FFF2-40B4-BE49-F238E27FC236}">
                  <a16:creationId xmlns:a16="http://schemas.microsoft.com/office/drawing/2014/main" id="{819519A0-A891-4B73-A629-049462DD6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1928"/>
              <a:ext cx="285" cy="52"/>
            </a:xfrm>
            <a:custGeom>
              <a:avLst/>
              <a:gdLst>
                <a:gd name="T0" fmla="*/ 528 w 568"/>
                <a:gd name="T1" fmla="*/ 0 h 103"/>
                <a:gd name="T2" fmla="*/ 0 w 568"/>
                <a:gd name="T3" fmla="*/ 17 h 103"/>
                <a:gd name="T4" fmla="*/ 568 w 568"/>
                <a:gd name="T5" fmla="*/ 103 h 103"/>
                <a:gd name="T6" fmla="*/ 528 w 568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8" h="103">
                  <a:moveTo>
                    <a:pt x="528" y="0"/>
                  </a:moveTo>
                  <a:lnTo>
                    <a:pt x="0" y="17"/>
                  </a:lnTo>
                  <a:lnTo>
                    <a:pt x="568" y="103"/>
                  </a:lnTo>
                  <a:lnTo>
                    <a:pt x="52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5" name="Freeform 413">
              <a:extLst>
                <a:ext uri="{FF2B5EF4-FFF2-40B4-BE49-F238E27FC236}">
                  <a16:creationId xmlns:a16="http://schemas.microsoft.com/office/drawing/2014/main" id="{57F04F21-DFE9-42CE-8860-366D6995A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1928"/>
              <a:ext cx="285" cy="52"/>
            </a:xfrm>
            <a:custGeom>
              <a:avLst/>
              <a:gdLst>
                <a:gd name="T0" fmla="*/ 40 w 571"/>
                <a:gd name="T1" fmla="*/ 0 h 103"/>
                <a:gd name="T2" fmla="*/ 0 w 571"/>
                <a:gd name="T3" fmla="*/ 103 h 103"/>
                <a:gd name="T4" fmla="*/ 571 w 571"/>
                <a:gd name="T5" fmla="*/ 17 h 103"/>
                <a:gd name="T6" fmla="*/ 40 w 571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103">
                  <a:moveTo>
                    <a:pt x="40" y="0"/>
                  </a:moveTo>
                  <a:lnTo>
                    <a:pt x="0" y="103"/>
                  </a:lnTo>
                  <a:lnTo>
                    <a:pt x="571" y="1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6" name="Freeform 414">
              <a:extLst>
                <a:ext uri="{FF2B5EF4-FFF2-40B4-BE49-F238E27FC236}">
                  <a16:creationId xmlns:a16="http://schemas.microsoft.com/office/drawing/2014/main" id="{BEF53F74-DB4B-4DE5-AE42-CA97A02DE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1928"/>
              <a:ext cx="285" cy="52"/>
            </a:xfrm>
            <a:custGeom>
              <a:avLst/>
              <a:gdLst>
                <a:gd name="T0" fmla="*/ 40 w 571"/>
                <a:gd name="T1" fmla="*/ 0 h 103"/>
                <a:gd name="T2" fmla="*/ 0 w 571"/>
                <a:gd name="T3" fmla="*/ 103 h 103"/>
                <a:gd name="T4" fmla="*/ 571 w 571"/>
                <a:gd name="T5" fmla="*/ 17 h 103"/>
                <a:gd name="T6" fmla="*/ 40 w 571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103">
                  <a:moveTo>
                    <a:pt x="40" y="0"/>
                  </a:moveTo>
                  <a:lnTo>
                    <a:pt x="0" y="103"/>
                  </a:lnTo>
                  <a:lnTo>
                    <a:pt x="571" y="17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7" name="Freeform 415">
              <a:extLst>
                <a:ext uri="{FF2B5EF4-FFF2-40B4-BE49-F238E27FC236}">
                  <a16:creationId xmlns:a16="http://schemas.microsoft.com/office/drawing/2014/main" id="{1A8C5B38-7BF2-453F-9913-6897EF61D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1899"/>
              <a:ext cx="291" cy="38"/>
            </a:xfrm>
            <a:custGeom>
              <a:avLst/>
              <a:gdLst>
                <a:gd name="T0" fmla="*/ 0 w 584"/>
                <a:gd name="T1" fmla="*/ 0 h 77"/>
                <a:gd name="T2" fmla="*/ 56 w 584"/>
                <a:gd name="T3" fmla="*/ 77 h 77"/>
                <a:gd name="T4" fmla="*/ 584 w 584"/>
                <a:gd name="T5" fmla="*/ 60 h 77"/>
                <a:gd name="T6" fmla="*/ 0 w 58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77">
                  <a:moveTo>
                    <a:pt x="0" y="0"/>
                  </a:moveTo>
                  <a:lnTo>
                    <a:pt x="56" y="77"/>
                  </a:lnTo>
                  <a:lnTo>
                    <a:pt x="584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8" name="Freeform 416">
              <a:extLst>
                <a:ext uri="{FF2B5EF4-FFF2-40B4-BE49-F238E27FC236}">
                  <a16:creationId xmlns:a16="http://schemas.microsoft.com/office/drawing/2014/main" id="{D40C1767-0CFD-498C-A348-0C72E2C7C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1899"/>
              <a:ext cx="291" cy="38"/>
            </a:xfrm>
            <a:custGeom>
              <a:avLst/>
              <a:gdLst>
                <a:gd name="T0" fmla="*/ 0 w 584"/>
                <a:gd name="T1" fmla="*/ 0 h 77"/>
                <a:gd name="T2" fmla="*/ 56 w 584"/>
                <a:gd name="T3" fmla="*/ 77 h 77"/>
                <a:gd name="T4" fmla="*/ 584 w 584"/>
                <a:gd name="T5" fmla="*/ 60 h 77"/>
                <a:gd name="T6" fmla="*/ 0 w 58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77">
                  <a:moveTo>
                    <a:pt x="0" y="0"/>
                  </a:moveTo>
                  <a:lnTo>
                    <a:pt x="56" y="77"/>
                  </a:lnTo>
                  <a:lnTo>
                    <a:pt x="584" y="6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89" name="Freeform 417">
              <a:extLst>
                <a:ext uri="{FF2B5EF4-FFF2-40B4-BE49-F238E27FC236}">
                  <a16:creationId xmlns:a16="http://schemas.microsoft.com/office/drawing/2014/main" id="{FB33D3FE-6AC1-4A29-8494-48953320E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1899"/>
              <a:ext cx="292" cy="38"/>
            </a:xfrm>
            <a:custGeom>
              <a:avLst/>
              <a:gdLst>
                <a:gd name="T0" fmla="*/ 584 w 584"/>
                <a:gd name="T1" fmla="*/ 0 h 77"/>
                <a:gd name="T2" fmla="*/ 0 w 584"/>
                <a:gd name="T3" fmla="*/ 60 h 77"/>
                <a:gd name="T4" fmla="*/ 531 w 584"/>
                <a:gd name="T5" fmla="*/ 77 h 77"/>
                <a:gd name="T6" fmla="*/ 584 w 58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77">
                  <a:moveTo>
                    <a:pt x="584" y="0"/>
                  </a:moveTo>
                  <a:lnTo>
                    <a:pt x="0" y="60"/>
                  </a:lnTo>
                  <a:lnTo>
                    <a:pt x="531" y="77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0" name="Freeform 418">
              <a:extLst>
                <a:ext uri="{FF2B5EF4-FFF2-40B4-BE49-F238E27FC236}">
                  <a16:creationId xmlns:a16="http://schemas.microsoft.com/office/drawing/2014/main" id="{C9199FC9-B3D9-4CFC-A2BC-CE9B6CA8F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1899"/>
              <a:ext cx="292" cy="38"/>
            </a:xfrm>
            <a:custGeom>
              <a:avLst/>
              <a:gdLst>
                <a:gd name="T0" fmla="*/ 584 w 584"/>
                <a:gd name="T1" fmla="*/ 0 h 77"/>
                <a:gd name="T2" fmla="*/ 0 w 584"/>
                <a:gd name="T3" fmla="*/ 60 h 77"/>
                <a:gd name="T4" fmla="*/ 531 w 584"/>
                <a:gd name="T5" fmla="*/ 77 h 77"/>
                <a:gd name="T6" fmla="*/ 584 w 58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77">
                  <a:moveTo>
                    <a:pt x="584" y="0"/>
                  </a:moveTo>
                  <a:lnTo>
                    <a:pt x="0" y="60"/>
                  </a:lnTo>
                  <a:lnTo>
                    <a:pt x="531" y="77"/>
                  </a:lnTo>
                  <a:lnTo>
                    <a:pt x="58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1" name="Freeform 419">
              <a:extLst>
                <a:ext uri="{FF2B5EF4-FFF2-40B4-BE49-F238E27FC236}">
                  <a16:creationId xmlns:a16="http://schemas.microsoft.com/office/drawing/2014/main" id="{8D0FDEF1-2DCA-4EC5-A65A-D41B1BE2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1879"/>
              <a:ext cx="291" cy="49"/>
            </a:xfrm>
            <a:custGeom>
              <a:avLst/>
              <a:gdLst>
                <a:gd name="T0" fmla="*/ 538 w 584"/>
                <a:gd name="T1" fmla="*/ 0 h 100"/>
                <a:gd name="T2" fmla="*/ 0 w 584"/>
                <a:gd name="T3" fmla="*/ 40 h 100"/>
                <a:gd name="T4" fmla="*/ 584 w 584"/>
                <a:gd name="T5" fmla="*/ 100 h 100"/>
                <a:gd name="T6" fmla="*/ 538 w 58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100">
                  <a:moveTo>
                    <a:pt x="538" y="0"/>
                  </a:moveTo>
                  <a:lnTo>
                    <a:pt x="0" y="40"/>
                  </a:lnTo>
                  <a:lnTo>
                    <a:pt x="584" y="100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2" name="Freeform 420">
              <a:extLst>
                <a:ext uri="{FF2B5EF4-FFF2-40B4-BE49-F238E27FC236}">
                  <a16:creationId xmlns:a16="http://schemas.microsoft.com/office/drawing/2014/main" id="{AA0BC487-2F6B-477F-BF07-9F6DFA62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1879"/>
              <a:ext cx="291" cy="49"/>
            </a:xfrm>
            <a:custGeom>
              <a:avLst/>
              <a:gdLst>
                <a:gd name="T0" fmla="*/ 538 w 584"/>
                <a:gd name="T1" fmla="*/ 0 h 100"/>
                <a:gd name="T2" fmla="*/ 0 w 584"/>
                <a:gd name="T3" fmla="*/ 40 h 100"/>
                <a:gd name="T4" fmla="*/ 584 w 584"/>
                <a:gd name="T5" fmla="*/ 100 h 100"/>
                <a:gd name="T6" fmla="*/ 538 w 58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100">
                  <a:moveTo>
                    <a:pt x="538" y="0"/>
                  </a:moveTo>
                  <a:lnTo>
                    <a:pt x="0" y="40"/>
                  </a:lnTo>
                  <a:lnTo>
                    <a:pt x="584" y="100"/>
                  </a:lnTo>
                  <a:lnTo>
                    <a:pt x="53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3" name="Freeform 421">
              <a:extLst>
                <a:ext uri="{FF2B5EF4-FFF2-40B4-BE49-F238E27FC236}">
                  <a16:creationId xmlns:a16="http://schemas.microsoft.com/office/drawing/2014/main" id="{FADF30A2-433D-43A4-980B-C2BAF5A0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1879"/>
              <a:ext cx="292" cy="49"/>
            </a:xfrm>
            <a:custGeom>
              <a:avLst/>
              <a:gdLst>
                <a:gd name="T0" fmla="*/ 48 w 584"/>
                <a:gd name="T1" fmla="*/ 0 h 100"/>
                <a:gd name="T2" fmla="*/ 0 w 584"/>
                <a:gd name="T3" fmla="*/ 100 h 100"/>
                <a:gd name="T4" fmla="*/ 584 w 584"/>
                <a:gd name="T5" fmla="*/ 40 h 100"/>
                <a:gd name="T6" fmla="*/ 48 w 58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100">
                  <a:moveTo>
                    <a:pt x="48" y="0"/>
                  </a:moveTo>
                  <a:lnTo>
                    <a:pt x="0" y="100"/>
                  </a:lnTo>
                  <a:lnTo>
                    <a:pt x="584" y="4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4" name="Freeform 422">
              <a:extLst>
                <a:ext uri="{FF2B5EF4-FFF2-40B4-BE49-F238E27FC236}">
                  <a16:creationId xmlns:a16="http://schemas.microsoft.com/office/drawing/2014/main" id="{5CA982AB-3DAB-42F2-94EF-DA6C7C7A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1879"/>
              <a:ext cx="292" cy="49"/>
            </a:xfrm>
            <a:custGeom>
              <a:avLst/>
              <a:gdLst>
                <a:gd name="T0" fmla="*/ 48 w 584"/>
                <a:gd name="T1" fmla="*/ 0 h 100"/>
                <a:gd name="T2" fmla="*/ 0 w 584"/>
                <a:gd name="T3" fmla="*/ 100 h 100"/>
                <a:gd name="T4" fmla="*/ 584 w 584"/>
                <a:gd name="T5" fmla="*/ 40 h 100"/>
                <a:gd name="T6" fmla="*/ 48 w 58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100">
                  <a:moveTo>
                    <a:pt x="48" y="0"/>
                  </a:moveTo>
                  <a:lnTo>
                    <a:pt x="0" y="100"/>
                  </a:lnTo>
                  <a:lnTo>
                    <a:pt x="584" y="40"/>
                  </a:lnTo>
                  <a:lnTo>
                    <a:pt x="4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5" name="Freeform 423">
              <a:extLst>
                <a:ext uri="{FF2B5EF4-FFF2-40B4-BE49-F238E27FC236}">
                  <a16:creationId xmlns:a16="http://schemas.microsoft.com/office/drawing/2014/main" id="{C12A6EAF-080A-42A2-AF6F-DE570F03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1862"/>
              <a:ext cx="299" cy="37"/>
            </a:xfrm>
            <a:custGeom>
              <a:avLst/>
              <a:gdLst>
                <a:gd name="T0" fmla="*/ 0 w 597"/>
                <a:gd name="T1" fmla="*/ 0 h 72"/>
                <a:gd name="T2" fmla="*/ 61 w 597"/>
                <a:gd name="T3" fmla="*/ 72 h 72"/>
                <a:gd name="T4" fmla="*/ 597 w 597"/>
                <a:gd name="T5" fmla="*/ 32 h 72"/>
                <a:gd name="T6" fmla="*/ 0 w 59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72">
                  <a:moveTo>
                    <a:pt x="0" y="0"/>
                  </a:moveTo>
                  <a:lnTo>
                    <a:pt x="61" y="72"/>
                  </a:lnTo>
                  <a:lnTo>
                    <a:pt x="597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6" name="Freeform 424">
              <a:extLst>
                <a:ext uri="{FF2B5EF4-FFF2-40B4-BE49-F238E27FC236}">
                  <a16:creationId xmlns:a16="http://schemas.microsoft.com/office/drawing/2014/main" id="{93783196-970F-44ED-9946-F2953717D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1862"/>
              <a:ext cx="299" cy="37"/>
            </a:xfrm>
            <a:custGeom>
              <a:avLst/>
              <a:gdLst>
                <a:gd name="T0" fmla="*/ 0 w 597"/>
                <a:gd name="T1" fmla="*/ 0 h 72"/>
                <a:gd name="T2" fmla="*/ 61 w 597"/>
                <a:gd name="T3" fmla="*/ 72 h 72"/>
                <a:gd name="T4" fmla="*/ 597 w 597"/>
                <a:gd name="T5" fmla="*/ 32 h 72"/>
                <a:gd name="T6" fmla="*/ 0 w 59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72">
                  <a:moveTo>
                    <a:pt x="0" y="0"/>
                  </a:moveTo>
                  <a:lnTo>
                    <a:pt x="61" y="72"/>
                  </a:lnTo>
                  <a:lnTo>
                    <a:pt x="597" y="3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7" name="Freeform 425">
              <a:extLst>
                <a:ext uri="{FF2B5EF4-FFF2-40B4-BE49-F238E27FC236}">
                  <a16:creationId xmlns:a16="http://schemas.microsoft.com/office/drawing/2014/main" id="{570847C3-326D-473F-A4DD-468641008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1862"/>
              <a:ext cx="299" cy="37"/>
            </a:xfrm>
            <a:custGeom>
              <a:avLst/>
              <a:gdLst>
                <a:gd name="T0" fmla="*/ 597 w 597"/>
                <a:gd name="T1" fmla="*/ 0 h 72"/>
                <a:gd name="T2" fmla="*/ 0 w 597"/>
                <a:gd name="T3" fmla="*/ 32 h 72"/>
                <a:gd name="T4" fmla="*/ 538 w 597"/>
                <a:gd name="T5" fmla="*/ 72 h 72"/>
                <a:gd name="T6" fmla="*/ 597 w 59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72">
                  <a:moveTo>
                    <a:pt x="597" y="0"/>
                  </a:moveTo>
                  <a:lnTo>
                    <a:pt x="0" y="32"/>
                  </a:lnTo>
                  <a:lnTo>
                    <a:pt x="538" y="72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8" name="Freeform 426">
              <a:extLst>
                <a:ext uri="{FF2B5EF4-FFF2-40B4-BE49-F238E27FC236}">
                  <a16:creationId xmlns:a16="http://schemas.microsoft.com/office/drawing/2014/main" id="{8F23CEDE-E3EB-479A-B641-066DFE5FD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1862"/>
              <a:ext cx="299" cy="37"/>
            </a:xfrm>
            <a:custGeom>
              <a:avLst/>
              <a:gdLst>
                <a:gd name="T0" fmla="*/ 597 w 597"/>
                <a:gd name="T1" fmla="*/ 0 h 72"/>
                <a:gd name="T2" fmla="*/ 0 w 597"/>
                <a:gd name="T3" fmla="*/ 32 h 72"/>
                <a:gd name="T4" fmla="*/ 538 w 597"/>
                <a:gd name="T5" fmla="*/ 72 h 72"/>
                <a:gd name="T6" fmla="*/ 597 w 59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72">
                  <a:moveTo>
                    <a:pt x="597" y="0"/>
                  </a:moveTo>
                  <a:lnTo>
                    <a:pt x="0" y="32"/>
                  </a:lnTo>
                  <a:lnTo>
                    <a:pt x="538" y="72"/>
                  </a:lnTo>
                  <a:lnTo>
                    <a:pt x="59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99" name="Freeform 427">
              <a:extLst>
                <a:ext uri="{FF2B5EF4-FFF2-40B4-BE49-F238E27FC236}">
                  <a16:creationId xmlns:a16="http://schemas.microsoft.com/office/drawing/2014/main" id="{98A8B834-3E6B-4DAB-9F5A-5A4777A76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1830"/>
              <a:ext cx="299" cy="49"/>
            </a:xfrm>
            <a:custGeom>
              <a:avLst/>
              <a:gdLst>
                <a:gd name="T0" fmla="*/ 543 w 597"/>
                <a:gd name="T1" fmla="*/ 0 h 97"/>
                <a:gd name="T2" fmla="*/ 0 w 597"/>
                <a:gd name="T3" fmla="*/ 65 h 97"/>
                <a:gd name="T4" fmla="*/ 597 w 597"/>
                <a:gd name="T5" fmla="*/ 97 h 97"/>
                <a:gd name="T6" fmla="*/ 543 w 597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97">
                  <a:moveTo>
                    <a:pt x="543" y="0"/>
                  </a:moveTo>
                  <a:lnTo>
                    <a:pt x="0" y="65"/>
                  </a:lnTo>
                  <a:lnTo>
                    <a:pt x="597" y="97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0" name="Freeform 428">
              <a:extLst>
                <a:ext uri="{FF2B5EF4-FFF2-40B4-BE49-F238E27FC236}">
                  <a16:creationId xmlns:a16="http://schemas.microsoft.com/office/drawing/2014/main" id="{0BA1A36B-8F10-4CB1-87F0-73F75A5B5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1830"/>
              <a:ext cx="299" cy="49"/>
            </a:xfrm>
            <a:custGeom>
              <a:avLst/>
              <a:gdLst>
                <a:gd name="T0" fmla="*/ 543 w 597"/>
                <a:gd name="T1" fmla="*/ 0 h 97"/>
                <a:gd name="T2" fmla="*/ 0 w 597"/>
                <a:gd name="T3" fmla="*/ 65 h 97"/>
                <a:gd name="T4" fmla="*/ 597 w 597"/>
                <a:gd name="T5" fmla="*/ 97 h 97"/>
                <a:gd name="T6" fmla="*/ 543 w 597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97">
                  <a:moveTo>
                    <a:pt x="543" y="0"/>
                  </a:moveTo>
                  <a:lnTo>
                    <a:pt x="0" y="65"/>
                  </a:lnTo>
                  <a:lnTo>
                    <a:pt x="597" y="97"/>
                  </a:lnTo>
                  <a:lnTo>
                    <a:pt x="54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1" name="Freeform 429">
              <a:extLst>
                <a:ext uri="{FF2B5EF4-FFF2-40B4-BE49-F238E27FC236}">
                  <a16:creationId xmlns:a16="http://schemas.microsoft.com/office/drawing/2014/main" id="{CB19A4CB-58C7-4EBB-8402-6D70FEE1B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1830"/>
              <a:ext cx="299" cy="49"/>
            </a:xfrm>
            <a:custGeom>
              <a:avLst/>
              <a:gdLst>
                <a:gd name="T0" fmla="*/ 54 w 597"/>
                <a:gd name="T1" fmla="*/ 0 h 97"/>
                <a:gd name="T2" fmla="*/ 0 w 597"/>
                <a:gd name="T3" fmla="*/ 97 h 97"/>
                <a:gd name="T4" fmla="*/ 597 w 597"/>
                <a:gd name="T5" fmla="*/ 65 h 97"/>
                <a:gd name="T6" fmla="*/ 54 w 597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97">
                  <a:moveTo>
                    <a:pt x="54" y="0"/>
                  </a:moveTo>
                  <a:lnTo>
                    <a:pt x="0" y="97"/>
                  </a:lnTo>
                  <a:lnTo>
                    <a:pt x="597" y="6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2" name="Freeform 430">
              <a:extLst>
                <a:ext uri="{FF2B5EF4-FFF2-40B4-BE49-F238E27FC236}">
                  <a16:creationId xmlns:a16="http://schemas.microsoft.com/office/drawing/2014/main" id="{DBB23460-30C2-4266-8107-5D2FFB7A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1830"/>
              <a:ext cx="299" cy="49"/>
            </a:xfrm>
            <a:custGeom>
              <a:avLst/>
              <a:gdLst>
                <a:gd name="T0" fmla="*/ 54 w 597"/>
                <a:gd name="T1" fmla="*/ 0 h 97"/>
                <a:gd name="T2" fmla="*/ 0 w 597"/>
                <a:gd name="T3" fmla="*/ 97 h 97"/>
                <a:gd name="T4" fmla="*/ 597 w 597"/>
                <a:gd name="T5" fmla="*/ 65 h 97"/>
                <a:gd name="T6" fmla="*/ 54 w 597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97">
                  <a:moveTo>
                    <a:pt x="54" y="0"/>
                  </a:moveTo>
                  <a:lnTo>
                    <a:pt x="0" y="97"/>
                  </a:lnTo>
                  <a:lnTo>
                    <a:pt x="597" y="65"/>
                  </a:lnTo>
                  <a:lnTo>
                    <a:pt x="5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3" name="Freeform 431">
              <a:extLst>
                <a:ext uri="{FF2B5EF4-FFF2-40B4-BE49-F238E27FC236}">
                  <a16:creationId xmlns:a16="http://schemas.microsoft.com/office/drawing/2014/main" id="{68F8B2C9-B6C3-4249-9EA1-4EA49814E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1829"/>
              <a:ext cx="307" cy="33"/>
            </a:xfrm>
            <a:custGeom>
              <a:avLst/>
              <a:gdLst>
                <a:gd name="T0" fmla="*/ 0 w 612"/>
                <a:gd name="T1" fmla="*/ 0 h 67"/>
                <a:gd name="T2" fmla="*/ 67 w 612"/>
                <a:gd name="T3" fmla="*/ 67 h 67"/>
                <a:gd name="T4" fmla="*/ 612 w 612"/>
                <a:gd name="T5" fmla="*/ 2 h 67"/>
                <a:gd name="T6" fmla="*/ 0 w 612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2" h="67">
                  <a:moveTo>
                    <a:pt x="0" y="0"/>
                  </a:moveTo>
                  <a:lnTo>
                    <a:pt x="67" y="67"/>
                  </a:lnTo>
                  <a:lnTo>
                    <a:pt x="6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4" name="Freeform 432">
              <a:extLst>
                <a:ext uri="{FF2B5EF4-FFF2-40B4-BE49-F238E27FC236}">
                  <a16:creationId xmlns:a16="http://schemas.microsoft.com/office/drawing/2014/main" id="{DF40C097-2740-4A45-8030-C85207C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1829"/>
              <a:ext cx="307" cy="33"/>
            </a:xfrm>
            <a:custGeom>
              <a:avLst/>
              <a:gdLst>
                <a:gd name="T0" fmla="*/ 0 w 612"/>
                <a:gd name="T1" fmla="*/ 0 h 67"/>
                <a:gd name="T2" fmla="*/ 67 w 612"/>
                <a:gd name="T3" fmla="*/ 67 h 67"/>
                <a:gd name="T4" fmla="*/ 612 w 612"/>
                <a:gd name="T5" fmla="*/ 2 h 67"/>
                <a:gd name="T6" fmla="*/ 0 w 612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2" h="67">
                  <a:moveTo>
                    <a:pt x="0" y="0"/>
                  </a:moveTo>
                  <a:lnTo>
                    <a:pt x="67" y="67"/>
                  </a:lnTo>
                  <a:lnTo>
                    <a:pt x="612" y="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5" name="Freeform 433">
              <a:extLst>
                <a:ext uri="{FF2B5EF4-FFF2-40B4-BE49-F238E27FC236}">
                  <a16:creationId xmlns:a16="http://schemas.microsoft.com/office/drawing/2014/main" id="{AB3AE7BA-E647-4AFB-929D-F5FDA4A53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" y="1829"/>
              <a:ext cx="305" cy="33"/>
            </a:xfrm>
            <a:custGeom>
              <a:avLst/>
              <a:gdLst>
                <a:gd name="T0" fmla="*/ 610 w 610"/>
                <a:gd name="T1" fmla="*/ 0 h 67"/>
                <a:gd name="T2" fmla="*/ 0 w 610"/>
                <a:gd name="T3" fmla="*/ 2 h 67"/>
                <a:gd name="T4" fmla="*/ 545 w 610"/>
                <a:gd name="T5" fmla="*/ 67 h 67"/>
                <a:gd name="T6" fmla="*/ 610 w 610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0" h="67">
                  <a:moveTo>
                    <a:pt x="610" y="0"/>
                  </a:moveTo>
                  <a:lnTo>
                    <a:pt x="0" y="2"/>
                  </a:lnTo>
                  <a:lnTo>
                    <a:pt x="545" y="67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6" name="Freeform 434">
              <a:extLst>
                <a:ext uri="{FF2B5EF4-FFF2-40B4-BE49-F238E27FC236}">
                  <a16:creationId xmlns:a16="http://schemas.microsoft.com/office/drawing/2014/main" id="{EC200ACB-6433-4EAF-855E-63E62C47B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" y="1829"/>
              <a:ext cx="305" cy="33"/>
            </a:xfrm>
            <a:custGeom>
              <a:avLst/>
              <a:gdLst>
                <a:gd name="T0" fmla="*/ 610 w 610"/>
                <a:gd name="T1" fmla="*/ 0 h 67"/>
                <a:gd name="T2" fmla="*/ 0 w 610"/>
                <a:gd name="T3" fmla="*/ 2 h 67"/>
                <a:gd name="T4" fmla="*/ 545 w 610"/>
                <a:gd name="T5" fmla="*/ 67 h 67"/>
                <a:gd name="T6" fmla="*/ 610 w 610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0" h="67">
                  <a:moveTo>
                    <a:pt x="610" y="0"/>
                  </a:moveTo>
                  <a:lnTo>
                    <a:pt x="0" y="2"/>
                  </a:lnTo>
                  <a:lnTo>
                    <a:pt x="545" y="67"/>
                  </a:lnTo>
                  <a:lnTo>
                    <a:pt x="61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7" name="Freeform 435">
              <a:extLst>
                <a:ext uri="{FF2B5EF4-FFF2-40B4-BE49-F238E27FC236}">
                  <a16:creationId xmlns:a16="http://schemas.microsoft.com/office/drawing/2014/main" id="{D145C8E0-B7AA-488A-95B7-67512C0A7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" y="1797"/>
              <a:ext cx="343" cy="33"/>
            </a:xfrm>
            <a:custGeom>
              <a:avLst/>
              <a:gdLst>
                <a:gd name="T0" fmla="*/ 0 w 685"/>
                <a:gd name="T1" fmla="*/ 0 h 65"/>
                <a:gd name="T2" fmla="*/ 73 w 685"/>
                <a:gd name="T3" fmla="*/ 61 h 65"/>
                <a:gd name="T4" fmla="*/ 685 w 685"/>
                <a:gd name="T5" fmla="*/ 65 h 65"/>
                <a:gd name="T6" fmla="*/ 0 w 685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5">
                  <a:moveTo>
                    <a:pt x="0" y="0"/>
                  </a:moveTo>
                  <a:lnTo>
                    <a:pt x="73" y="61"/>
                  </a:lnTo>
                  <a:lnTo>
                    <a:pt x="685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8" name="Freeform 436">
              <a:extLst>
                <a:ext uri="{FF2B5EF4-FFF2-40B4-BE49-F238E27FC236}">
                  <a16:creationId xmlns:a16="http://schemas.microsoft.com/office/drawing/2014/main" id="{BBF4C3DB-27F8-46C6-A44D-606749E55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" y="1797"/>
              <a:ext cx="343" cy="33"/>
            </a:xfrm>
            <a:custGeom>
              <a:avLst/>
              <a:gdLst>
                <a:gd name="T0" fmla="*/ 0 w 685"/>
                <a:gd name="T1" fmla="*/ 0 h 65"/>
                <a:gd name="T2" fmla="*/ 73 w 685"/>
                <a:gd name="T3" fmla="*/ 61 h 65"/>
                <a:gd name="T4" fmla="*/ 685 w 685"/>
                <a:gd name="T5" fmla="*/ 65 h 65"/>
                <a:gd name="T6" fmla="*/ 0 w 685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5">
                  <a:moveTo>
                    <a:pt x="0" y="0"/>
                  </a:moveTo>
                  <a:lnTo>
                    <a:pt x="73" y="61"/>
                  </a:lnTo>
                  <a:lnTo>
                    <a:pt x="685" y="6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09" name="Freeform 437">
              <a:extLst>
                <a:ext uri="{FF2B5EF4-FFF2-40B4-BE49-F238E27FC236}">
                  <a16:creationId xmlns:a16="http://schemas.microsoft.com/office/drawing/2014/main" id="{C97AFF97-CB9E-4F85-8A26-BA27BFEF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" y="1797"/>
              <a:ext cx="342" cy="33"/>
            </a:xfrm>
            <a:custGeom>
              <a:avLst/>
              <a:gdLst>
                <a:gd name="T0" fmla="*/ 683 w 683"/>
                <a:gd name="T1" fmla="*/ 0 h 65"/>
                <a:gd name="T2" fmla="*/ 0 w 683"/>
                <a:gd name="T3" fmla="*/ 65 h 65"/>
                <a:gd name="T4" fmla="*/ 612 w 683"/>
                <a:gd name="T5" fmla="*/ 61 h 65"/>
                <a:gd name="T6" fmla="*/ 683 w 683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3" h="65">
                  <a:moveTo>
                    <a:pt x="683" y="0"/>
                  </a:moveTo>
                  <a:lnTo>
                    <a:pt x="0" y="65"/>
                  </a:lnTo>
                  <a:lnTo>
                    <a:pt x="612" y="6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0" name="Freeform 438">
              <a:extLst>
                <a:ext uri="{FF2B5EF4-FFF2-40B4-BE49-F238E27FC236}">
                  <a16:creationId xmlns:a16="http://schemas.microsoft.com/office/drawing/2014/main" id="{BD52AB82-6E24-45E5-A423-7051CFA22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" y="1797"/>
              <a:ext cx="342" cy="33"/>
            </a:xfrm>
            <a:custGeom>
              <a:avLst/>
              <a:gdLst>
                <a:gd name="T0" fmla="*/ 683 w 683"/>
                <a:gd name="T1" fmla="*/ 0 h 65"/>
                <a:gd name="T2" fmla="*/ 0 w 683"/>
                <a:gd name="T3" fmla="*/ 65 h 65"/>
                <a:gd name="T4" fmla="*/ 612 w 683"/>
                <a:gd name="T5" fmla="*/ 61 h 65"/>
                <a:gd name="T6" fmla="*/ 683 w 683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3" h="65">
                  <a:moveTo>
                    <a:pt x="683" y="0"/>
                  </a:moveTo>
                  <a:lnTo>
                    <a:pt x="0" y="65"/>
                  </a:lnTo>
                  <a:lnTo>
                    <a:pt x="612" y="61"/>
                  </a:lnTo>
                  <a:lnTo>
                    <a:pt x="68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1" name="Freeform 439">
              <a:extLst>
                <a:ext uri="{FF2B5EF4-FFF2-40B4-BE49-F238E27FC236}">
                  <a16:creationId xmlns:a16="http://schemas.microsoft.com/office/drawing/2014/main" id="{3B49E864-703A-44D1-92A3-4EBFCFC2C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" y="1783"/>
              <a:ext cx="343" cy="47"/>
            </a:xfrm>
            <a:custGeom>
              <a:avLst/>
              <a:gdLst>
                <a:gd name="T0" fmla="*/ 624 w 685"/>
                <a:gd name="T1" fmla="*/ 0 h 94"/>
                <a:gd name="T2" fmla="*/ 0 w 685"/>
                <a:gd name="T3" fmla="*/ 29 h 94"/>
                <a:gd name="T4" fmla="*/ 685 w 685"/>
                <a:gd name="T5" fmla="*/ 94 h 94"/>
                <a:gd name="T6" fmla="*/ 624 w 685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94">
                  <a:moveTo>
                    <a:pt x="624" y="0"/>
                  </a:moveTo>
                  <a:lnTo>
                    <a:pt x="0" y="29"/>
                  </a:lnTo>
                  <a:lnTo>
                    <a:pt x="685" y="9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2" name="Freeform 440">
              <a:extLst>
                <a:ext uri="{FF2B5EF4-FFF2-40B4-BE49-F238E27FC236}">
                  <a16:creationId xmlns:a16="http://schemas.microsoft.com/office/drawing/2014/main" id="{A4315229-8263-4F6D-9B93-68403070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" y="1783"/>
              <a:ext cx="343" cy="47"/>
            </a:xfrm>
            <a:custGeom>
              <a:avLst/>
              <a:gdLst>
                <a:gd name="T0" fmla="*/ 624 w 685"/>
                <a:gd name="T1" fmla="*/ 0 h 94"/>
                <a:gd name="T2" fmla="*/ 0 w 685"/>
                <a:gd name="T3" fmla="*/ 29 h 94"/>
                <a:gd name="T4" fmla="*/ 685 w 685"/>
                <a:gd name="T5" fmla="*/ 94 h 94"/>
                <a:gd name="T6" fmla="*/ 624 w 685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94">
                  <a:moveTo>
                    <a:pt x="624" y="0"/>
                  </a:moveTo>
                  <a:lnTo>
                    <a:pt x="0" y="29"/>
                  </a:lnTo>
                  <a:lnTo>
                    <a:pt x="685" y="94"/>
                  </a:lnTo>
                  <a:lnTo>
                    <a:pt x="62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3" name="Freeform 441">
              <a:extLst>
                <a:ext uri="{FF2B5EF4-FFF2-40B4-BE49-F238E27FC236}">
                  <a16:creationId xmlns:a16="http://schemas.microsoft.com/office/drawing/2014/main" id="{F4501ED4-02F4-4715-9BFB-79ECE423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" y="1783"/>
              <a:ext cx="342" cy="47"/>
            </a:xfrm>
            <a:custGeom>
              <a:avLst/>
              <a:gdLst>
                <a:gd name="T0" fmla="*/ 61 w 683"/>
                <a:gd name="T1" fmla="*/ 0 h 94"/>
                <a:gd name="T2" fmla="*/ 0 w 683"/>
                <a:gd name="T3" fmla="*/ 94 h 94"/>
                <a:gd name="T4" fmla="*/ 683 w 683"/>
                <a:gd name="T5" fmla="*/ 29 h 94"/>
                <a:gd name="T6" fmla="*/ 61 w 683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3" h="94">
                  <a:moveTo>
                    <a:pt x="61" y="0"/>
                  </a:moveTo>
                  <a:lnTo>
                    <a:pt x="0" y="94"/>
                  </a:lnTo>
                  <a:lnTo>
                    <a:pt x="683" y="2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4" name="Freeform 442">
              <a:extLst>
                <a:ext uri="{FF2B5EF4-FFF2-40B4-BE49-F238E27FC236}">
                  <a16:creationId xmlns:a16="http://schemas.microsoft.com/office/drawing/2014/main" id="{8560D32C-C58B-4E07-9289-8A0D03ACB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" y="1783"/>
              <a:ext cx="342" cy="47"/>
            </a:xfrm>
            <a:custGeom>
              <a:avLst/>
              <a:gdLst>
                <a:gd name="T0" fmla="*/ 61 w 683"/>
                <a:gd name="T1" fmla="*/ 0 h 94"/>
                <a:gd name="T2" fmla="*/ 0 w 683"/>
                <a:gd name="T3" fmla="*/ 94 h 94"/>
                <a:gd name="T4" fmla="*/ 683 w 683"/>
                <a:gd name="T5" fmla="*/ 29 h 94"/>
                <a:gd name="T6" fmla="*/ 61 w 683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3" h="94">
                  <a:moveTo>
                    <a:pt x="61" y="0"/>
                  </a:moveTo>
                  <a:lnTo>
                    <a:pt x="0" y="94"/>
                  </a:lnTo>
                  <a:lnTo>
                    <a:pt x="683" y="29"/>
                  </a:lnTo>
                  <a:lnTo>
                    <a:pt x="6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5" name="Freeform 443">
              <a:extLst>
                <a:ext uri="{FF2B5EF4-FFF2-40B4-BE49-F238E27FC236}">
                  <a16:creationId xmlns:a16="http://schemas.microsoft.com/office/drawing/2014/main" id="{AEFFC40A-8FE5-40E9-855E-F581C97A1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" y="1770"/>
              <a:ext cx="350" cy="27"/>
            </a:xfrm>
            <a:custGeom>
              <a:avLst/>
              <a:gdLst>
                <a:gd name="T0" fmla="*/ 0 w 701"/>
                <a:gd name="T1" fmla="*/ 0 h 56"/>
                <a:gd name="T2" fmla="*/ 77 w 701"/>
                <a:gd name="T3" fmla="*/ 56 h 56"/>
                <a:gd name="T4" fmla="*/ 701 w 701"/>
                <a:gd name="T5" fmla="*/ 27 h 56"/>
                <a:gd name="T6" fmla="*/ 0 w 701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56">
                  <a:moveTo>
                    <a:pt x="0" y="0"/>
                  </a:moveTo>
                  <a:lnTo>
                    <a:pt x="77" y="56"/>
                  </a:lnTo>
                  <a:lnTo>
                    <a:pt x="701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6" name="Freeform 444">
              <a:extLst>
                <a:ext uri="{FF2B5EF4-FFF2-40B4-BE49-F238E27FC236}">
                  <a16:creationId xmlns:a16="http://schemas.microsoft.com/office/drawing/2014/main" id="{FB8CC306-8C83-4222-A254-AD215D825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" y="1770"/>
              <a:ext cx="350" cy="27"/>
            </a:xfrm>
            <a:custGeom>
              <a:avLst/>
              <a:gdLst>
                <a:gd name="T0" fmla="*/ 0 w 701"/>
                <a:gd name="T1" fmla="*/ 0 h 56"/>
                <a:gd name="T2" fmla="*/ 77 w 701"/>
                <a:gd name="T3" fmla="*/ 56 h 56"/>
                <a:gd name="T4" fmla="*/ 701 w 701"/>
                <a:gd name="T5" fmla="*/ 27 h 56"/>
                <a:gd name="T6" fmla="*/ 0 w 701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56">
                  <a:moveTo>
                    <a:pt x="0" y="0"/>
                  </a:moveTo>
                  <a:lnTo>
                    <a:pt x="77" y="56"/>
                  </a:lnTo>
                  <a:lnTo>
                    <a:pt x="701" y="2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7" name="Freeform 445">
              <a:extLst>
                <a:ext uri="{FF2B5EF4-FFF2-40B4-BE49-F238E27FC236}">
                  <a16:creationId xmlns:a16="http://schemas.microsoft.com/office/drawing/2014/main" id="{51728F6A-8A4B-4BBB-BEA5-123AA378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" y="1770"/>
              <a:ext cx="349" cy="27"/>
            </a:xfrm>
            <a:custGeom>
              <a:avLst/>
              <a:gdLst>
                <a:gd name="T0" fmla="*/ 699 w 699"/>
                <a:gd name="T1" fmla="*/ 0 h 56"/>
                <a:gd name="T2" fmla="*/ 0 w 699"/>
                <a:gd name="T3" fmla="*/ 27 h 56"/>
                <a:gd name="T4" fmla="*/ 622 w 699"/>
                <a:gd name="T5" fmla="*/ 56 h 56"/>
                <a:gd name="T6" fmla="*/ 699 w 699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9" h="56">
                  <a:moveTo>
                    <a:pt x="699" y="0"/>
                  </a:moveTo>
                  <a:lnTo>
                    <a:pt x="0" y="27"/>
                  </a:lnTo>
                  <a:lnTo>
                    <a:pt x="622" y="5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8" name="Freeform 446">
              <a:extLst>
                <a:ext uri="{FF2B5EF4-FFF2-40B4-BE49-F238E27FC236}">
                  <a16:creationId xmlns:a16="http://schemas.microsoft.com/office/drawing/2014/main" id="{55EF1160-50EB-49A9-B183-0DCF9366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" y="1770"/>
              <a:ext cx="349" cy="27"/>
            </a:xfrm>
            <a:custGeom>
              <a:avLst/>
              <a:gdLst>
                <a:gd name="T0" fmla="*/ 699 w 699"/>
                <a:gd name="T1" fmla="*/ 0 h 56"/>
                <a:gd name="T2" fmla="*/ 0 w 699"/>
                <a:gd name="T3" fmla="*/ 27 h 56"/>
                <a:gd name="T4" fmla="*/ 622 w 699"/>
                <a:gd name="T5" fmla="*/ 56 h 56"/>
                <a:gd name="T6" fmla="*/ 699 w 699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9" h="56">
                  <a:moveTo>
                    <a:pt x="699" y="0"/>
                  </a:moveTo>
                  <a:lnTo>
                    <a:pt x="0" y="27"/>
                  </a:lnTo>
                  <a:lnTo>
                    <a:pt x="622" y="56"/>
                  </a:lnTo>
                  <a:lnTo>
                    <a:pt x="69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19" name="Freeform 447">
              <a:extLst>
                <a:ext uri="{FF2B5EF4-FFF2-40B4-BE49-F238E27FC236}">
                  <a16:creationId xmlns:a16="http://schemas.microsoft.com/office/drawing/2014/main" id="{925BD840-5B12-499D-A930-94681DB74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" y="1746"/>
              <a:ext cx="391" cy="37"/>
            </a:xfrm>
            <a:custGeom>
              <a:avLst/>
              <a:gdLst>
                <a:gd name="T0" fmla="*/ 0 w 783"/>
                <a:gd name="T1" fmla="*/ 0 h 75"/>
                <a:gd name="T2" fmla="*/ 82 w 783"/>
                <a:gd name="T3" fmla="*/ 48 h 75"/>
                <a:gd name="T4" fmla="*/ 783 w 783"/>
                <a:gd name="T5" fmla="*/ 75 h 75"/>
                <a:gd name="T6" fmla="*/ 0 w 783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3" h="75">
                  <a:moveTo>
                    <a:pt x="0" y="0"/>
                  </a:moveTo>
                  <a:lnTo>
                    <a:pt x="82" y="48"/>
                  </a:lnTo>
                  <a:lnTo>
                    <a:pt x="783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0" name="Freeform 448">
              <a:extLst>
                <a:ext uri="{FF2B5EF4-FFF2-40B4-BE49-F238E27FC236}">
                  <a16:creationId xmlns:a16="http://schemas.microsoft.com/office/drawing/2014/main" id="{4BC40154-0A12-42AF-A452-6CB6FD770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" y="1746"/>
              <a:ext cx="391" cy="37"/>
            </a:xfrm>
            <a:custGeom>
              <a:avLst/>
              <a:gdLst>
                <a:gd name="T0" fmla="*/ 0 w 783"/>
                <a:gd name="T1" fmla="*/ 0 h 75"/>
                <a:gd name="T2" fmla="*/ 82 w 783"/>
                <a:gd name="T3" fmla="*/ 48 h 75"/>
                <a:gd name="T4" fmla="*/ 783 w 783"/>
                <a:gd name="T5" fmla="*/ 75 h 75"/>
                <a:gd name="T6" fmla="*/ 0 w 783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3" h="75">
                  <a:moveTo>
                    <a:pt x="0" y="0"/>
                  </a:moveTo>
                  <a:lnTo>
                    <a:pt x="82" y="48"/>
                  </a:lnTo>
                  <a:lnTo>
                    <a:pt x="783" y="7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1" name="Freeform 449">
              <a:extLst>
                <a:ext uri="{FF2B5EF4-FFF2-40B4-BE49-F238E27FC236}">
                  <a16:creationId xmlns:a16="http://schemas.microsoft.com/office/drawing/2014/main" id="{8EEC9A7C-1ECF-47CD-A284-E38A68CF8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" y="1746"/>
              <a:ext cx="390" cy="37"/>
            </a:xfrm>
            <a:custGeom>
              <a:avLst/>
              <a:gdLst>
                <a:gd name="T0" fmla="*/ 781 w 781"/>
                <a:gd name="T1" fmla="*/ 0 h 75"/>
                <a:gd name="T2" fmla="*/ 0 w 781"/>
                <a:gd name="T3" fmla="*/ 75 h 75"/>
                <a:gd name="T4" fmla="*/ 701 w 781"/>
                <a:gd name="T5" fmla="*/ 48 h 75"/>
                <a:gd name="T6" fmla="*/ 781 w 78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75">
                  <a:moveTo>
                    <a:pt x="781" y="0"/>
                  </a:moveTo>
                  <a:lnTo>
                    <a:pt x="0" y="75"/>
                  </a:lnTo>
                  <a:lnTo>
                    <a:pt x="701" y="48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2" name="Freeform 450">
              <a:extLst>
                <a:ext uri="{FF2B5EF4-FFF2-40B4-BE49-F238E27FC236}">
                  <a16:creationId xmlns:a16="http://schemas.microsoft.com/office/drawing/2014/main" id="{D858EC91-4E02-441F-99F0-59CB772B9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" y="1746"/>
              <a:ext cx="390" cy="37"/>
            </a:xfrm>
            <a:custGeom>
              <a:avLst/>
              <a:gdLst>
                <a:gd name="T0" fmla="*/ 781 w 781"/>
                <a:gd name="T1" fmla="*/ 0 h 75"/>
                <a:gd name="T2" fmla="*/ 0 w 781"/>
                <a:gd name="T3" fmla="*/ 75 h 75"/>
                <a:gd name="T4" fmla="*/ 701 w 781"/>
                <a:gd name="T5" fmla="*/ 48 h 75"/>
                <a:gd name="T6" fmla="*/ 781 w 78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75">
                  <a:moveTo>
                    <a:pt x="781" y="0"/>
                  </a:moveTo>
                  <a:lnTo>
                    <a:pt x="0" y="75"/>
                  </a:lnTo>
                  <a:lnTo>
                    <a:pt x="701" y="48"/>
                  </a:lnTo>
                  <a:lnTo>
                    <a:pt x="78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3" name="Freeform 451">
              <a:extLst>
                <a:ext uri="{FF2B5EF4-FFF2-40B4-BE49-F238E27FC236}">
                  <a16:creationId xmlns:a16="http://schemas.microsoft.com/office/drawing/2014/main" id="{645B2378-F073-44D9-875C-88421798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" y="1739"/>
              <a:ext cx="391" cy="44"/>
            </a:xfrm>
            <a:custGeom>
              <a:avLst/>
              <a:gdLst>
                <a:gd name="T0" fmla="*/ 716 w 783"/>
                <a:gd name="T1" fmla="*/ 0 h 88"/>
                <a:gd name="T2" fmla="*/ 0 w 783"/>
                <a:gd name="T3" fmla="*/ 13 h 88"/>
                <a:gd name="T4" fmla="*/ 783 w 783"/>
                <a:gd name="T5" fmla="*/ 88 h 88"/>
                <a:gd name="T6" fmla="*/ 716 w 78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3" h="88">
                  <a:moveTo>
                    <a:pt x="716" y="0"/>
                  </a:moveTo>
                  <a:lnTo>
                    <a:pt x="0" y="13"/>
                  </a:lnTo>
                  <a:lnTo>
                    <a:pt x="783" y="8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4" name="Freeform 452">
              <a:extLst>
                <a:ext uri="{FF2B5EF4-FFF2-40B4-BE49-F238E27FC236}">
                  <a16:creationId xmlns:a16="http://schemas.microsoft.com/office/drawing/2014/main" id="{2FE37837-53AE-4809-900D-5258B361F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" y="1739"/>
              <a:ext cx="391" cy="44"/>
            </a:xfrm>
            <a:custGeom>
              <a:avLst/>
              <a:gdLst>
                <a:gd name="T0" fmla="*/ 716 w 783"/>
                <a:gd name="T1" fmla="*/ 0 h 88"/>
                <a:gd name="T2" fmla="*/ 0 w 783"/>
                <a:gd name="T3" fmla="*/ 13 h 88"/>
                <a:gd name="T4" fmla="*/ 783 w 783"/>
                <a:gd name="T5" fmla="*/ 88 h 88"/>
                <a:gd name="T6" fmla="*/ 716 w 78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3" h="88">
                  <a:moveTo>
                    <a:pt x="716" y="0"/>
                  </a:moveTo>
                  <a:lnTo>
                    <a:pt x="0" y="13"/>
                  </a:lnTo>
                  <a:lnTo>
                    <a:pt x="783" y="88"/>
                  </a:lnTo>
                  <a:lnTo>
                    <a:pt x="71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5" name="Freeform 453">
              <a:extLst>
                <a:ext uri="{FF2B5EF4-FFF2-40B4-BE49-F238E27FC236}">
                  <a16:creationId xmlns:a16="http://schemas.microsoft.com/office/drawing/2014/main" id="{A84AF16A-B778-4D04-B372-17C414681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" y="1739"/>
              <a:ext cx="390" cy="44"/>
            </a:xfrm>
            <a:custGeom>
              <a:avLst/>
              <a:gdLst>
                <a:gd name="T0" fmla="*/ 67 w 781"/>
                <a:gd name="T1" fmla="*/ 0 h 88"/>
                <a:gd name="T2" fmla="*/ 0 w 781"/>
                <a:gd name="T3" fmla="*/ 88 h 88"/>
                <a:gd name="T4" fmla="*/ 781 w 781"/>
                <a:gd name="T5" fmla="*/ 13 h 88"/>
                <a:gd name="T6" fmla="*/ 67 w 781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88">
                  <a:moveTo>
                    <a:pt x="67" y="0"/>
                  </a:moveTo>
                  <a:lnTo>
                    <a:pt x="0" y="88"/>
                  </a:lnTo>
                  <a:lnTo>
                    <a:pt x="781" y="1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6" name="Freeform 454">
              <a:extLst>
                <a:ext uri="{FF2B5EF4-FFF2-40B4-BE49-F238E27FC236}">
                  <a16:creationId xmlns:a16="http://schemas.microsoft.com/office/drawing/2014/main" id="{7DE1B86E-C54A-46C7-BEA9-0850E5273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" y="1739"/>
              <a:ext cx="390" cy="44"/>
            </a:xfrm>
            <a:custGeom>
              <a:avLst/>
              <a:gdLst>
                <a:gd name="T0" fmla="*/ 67 w 781"/>
                <a:gd name="T1" fmla="*/ 0 h 88"/>
                <a:gd name="T2" fmla="*/ 0 w 781"/>
                <a:gd name="T3" fmla="*/ 88 h 88"/>
                <a:gd name="T4" fmla="*/ 781 w 781"/>
                <a:gd name="T5" fmla="*/ 13 h 88"/>
                <a:gd name="T6" fmla="*/ 67 w 781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1" h="88">
                  <a:moveTo>
                    <a:pt x="67" y="0"/>
                  </a:moveTo>
                  <a:lnTo>
                    <a:pt x="0" y="88"/>
                  </a:lnTo>
                  <a:lnTo>
                    <a:pt x="781" y="13"/>
                  </a:lnTo>
                  <a:lnTo>
                    <a:pt x="6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7" name="Freeform 455">
              <a:extLst>
                <a:ext uri="{FF2B5EF4-FFF2-40B4-BE49-F238E27FC236}">
                  <a16:creationId xmlns:a16="http://schemas.microsoft.com/office/drawing/2014/main" id="{50D720FA-6BED-4530-8F65-18F9601C2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1725"/>
              <a:ext cx="401" cy="21"/>
            </a:xfrm>
            <a:custGeom>
              <a:avLst/>
              <a:gdLst>
                <a:gd name="T0" fmla="*/ 0 w 800"/>
                <a:gd name="T1" fmla="*/ 0 h 42"/>
                <a:gd name="T2" fmla="*/ 84 w 800"/>
                <a:gd name="T3" fmla="*/ 42 h 42"/>
                <a:gd name="T4" fmla="*/ 800 w 800"/>
                <a:gd name="T5" fmla="*/ 29 h 42"/>
                <a:gd name="T6" fmla="*/ 0 w 800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0" h="42">
                  <a:moveTo>
                    <a:pt x="0" y="0"/>
                  </a:moveTo>
                  <a:lnTo>
                    <a:pt x="84" y="42"/>
                  </a:lnTo>
                  <a:lnTo>
                    <a:pt x="80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8" name="Freeform 456">
              <a:extLst>
                <a:ext uri="{FF2B5EF4-FFF2-40B4-BE49-F238E27FC236}">
                  <a16:creationId xmlns:a16="http://schemas.microsoft.com/office/drawing/2014/main" id="{43C07060-7468-4273-9C51-10DDBF8C5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" y="1725"/>
              <a:ext cx="401" cy="21"/>
            </a:xfrm>
            <a:custGeom>
              <a:avLst/>
              <a:gdLst>
                <a:gd name="T0" fmla="*/ 0 w 800"/>
                <a:gd name="T1" fmla="*/ 0 h 42"/>
                <a:gd name="T2" fmla="*/ 84 w 800"/>
                <a:gd name="T3" fmla="*/ 42 h 42"/>
                <a:gd name="T4" fmla="*/ 800 w 800"/>
                <a:gd name="T5" fmla="*/ 29 h 42"/>
                <a:gd name="T6" fmla="*/ 0 w 800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0" h="42">
                  <a:moveTo>
                    <a:pt x="0" y="0"/>
                  </a:moveTo>
                  <a:lnTo>
                    <a:pt x="84" y="42"/>
                  </a:lnTo>
                  <a:lnTo>
                    <a:pt x="800" y="29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29" name="Freeform 457">
              <a:extLst>
                <a:ext uri="{FF2B5EF4-FFF2-40B4-BE49-F238E27FC236}">
                  <a16:creationId xmlns:a16="http://schemas.microsoft.com/office/drawing/2014/main" id="{CC0ED7A4-93D6-492C-AAD0-9EE70F67C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" y="1725"/>
              <a:ext cx="400" cy="21"/>
            </a:xfrm>
            <a:custGeom>
              <a:avLst/>
              <a:gdLst>
                <a:gd name="T0" fmla="*/ 800 w 800"/>
                <a:gd name="T1" fmla="*/ 0 h 42"/>
                <a:gd name="T2" fmla="*/ 0 w 800"/>
                <a:gd name="T3" fmla="*/ 29 h 42"/>
                <a:gd name="T4" fmla="*/ 714 w 800"/>
                <a:gd name="T5" fmla="*/ 42 h 42"/>
                <a:gd name="T6" fmla="*/ 800 w 800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0" h="42">
                  <a:moveTo>
                    <a:pt x="800" y="0"/>
                  </a:moveTo>
                  <a:lnTo>
                    <a:pt x="0" y="29"/>
                  </a:lnTo>
                  <a:lnTo>
                    <a:pt x="714" y="42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0" name="Freeform 458">
              <a:extLst>
                <a:ext uri="{FF2B5EF4-FFF2-40B4-BE49-F238E27FC236}">
                  <a16:creationId xmlns:a16="http://schemas.microsoft.com/office/drawing/2014/main" id="{C5AD34BC-8C87-42E0-87EB-71359B733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" y="1725"/>
              <a:ext cx="400" cy="21"/>
            </a:xfrm>
            <a:custGeom>
              <a:avLst/>
              <a:gdLst>
                <a:gd name="T0" fmla="*/ 800 w 800"/>
                <a:gd name="T1" fmla="*/ 0 h 42"/>
                <a:gd name="T2" fmla="*/ 0 w 800"/>
                <a:gd name="T3" fmla="*/ 29 h 42"/>
                <a:gd name="T4" fmla="*/ 714 w 800"/>
                <a:gd name="T5" fmla="*/ 42 h 42"/>
                <a:gd name="T6" fmla="*/ 800 w 800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0" h="42">
                  <a:moveTo>
                    <a:pt x="800" y="0"/>
                  </a:moveTo>
                  <a:lnTo>
                    <a:pt x="0" y="29"/>
                  </a:lnTo>
                  <a:lnTo>
                    <a:pt x="714" y="42"/>
                  </a:lnTo>
                  <a:lnTo>
                    <a:pt x="80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1" name="Freeform 459">
              <a:extLst>
                <a:ext uri="{FF2B5EF4-FFF2-40B4-BE49-F238E27FC236}">
                  <a16:creationId xmlns:a16="http://schemas.microsoft.com/office/drawing/2014/main" id="{72670EC2-0CA0-4B46-85F5-9FD554583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" y="1707"/>
              <a:ext cx="445" cy="32"/>
            </a:xfrm>
            <a:custGeom>
              <a:avLst/>
              <a:gdLst>
                <a:gd name="T0" fmla="*/ 0 w 888"/>
                <a:gd name="T1" fmla="*/ 0 h 63"/>
                <a:gd name="T2" fmla="*/ 88 w 888"/>
                <a:gd name="T3" fmla="*/ 34 h 63"/>
                <a:gd name="T4" fmla="*/ 888 w 888"/>
                <a:gd name="T5" fmla="*/ 63 h 63"/>
                <a:gd name="T6" fmla="*/ 0 w 88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63">
                  <a:moveTo>
                    <a:pt x="0" y="0"/>
                  </a:moveTo>
                  <a:lnTo>
                    <a:pt x="88" y="34"/>
                  </a:lnTo>
                  <a:lnTo>
                    <a:pt x="88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2" name="Freeform 460">
              <a:extLst>
                <a:ext uri="{FF2B5EF4-FFF2-40B4-BE49-F238E27FC236}">
                  <a16:creationId xmlns:a16="http://schemas.microsoft.com/office/drawing/2014/main" id="{D6F88795-CC05-40EE-9D7C-8FCA09A8E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" y="1707"/>
              <a:ext cx="445" cy="32"/>
            </a:xfrm>
            <a:custGeom>
              <a:avLst/>
              <a:gdLst>
                <a:gd name="T0" fmla="*/ 0 w 888"/>
                <a:gd name="T1" fmla="*/ 0 h 63"/>
                <a:gd name="T2" fmla="*/ 88 w 888"/>
                <a:gd name="T3" fmla="*/ 34 h 63"/>
                <a:gd name="T4" fmla="*/ 888 w 888"/>
                <a:gd name="T5" fmla="*/ 63 h 63"/>
                <a:gd name="T6" fmla="*/ 0 w 88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63">
                  <a:moveTo>
                    <a:pt x="0" y="0"/>
                  </a:moveTo>
                  <a:lnTo>
                    <a:pt x="88" y="34"/>
                  </a:lnTo>
                  <a:lnTo>
                    <a:pt x="888" y="6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3" name="Freeform 461">
              <a:extLst>
                <a:ext uri="{FF2B5EF4-FFF2-40B4-BE49-F238E27FC236}">
                  <a16:creationId xmlns:a16="http://schemas.microsoft.com/office/drawing/2014/main" id="{54929CDA-0FF4-4BE7-B341-B261A31F5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" y="1707"/>
              <a:ext cx="444" cy="32"/>
            </a:xfrm>
            <a:custGeom>
              <a:avLst/>
              <a:gdLst>
                <a:gd name="T0" fmla="*/ 888 w 888"/>
                <a:gd name="T1" fmla="*/ 0 h 63"/>
                <a:gd name="T2" fmla="*/ 0 w 888"/>
                <a:gd name="T3" fmla="*/ 63 h 63"/>
                <a:gd name="T4" fmla="*/ 800 w 888"/>
                <a:gd name="T5" fmla="*/ 34 h 63"/>
                <a:gd name="T6" fmla="*/ 888 w 88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63">
                  <a:moveTo>
                    <a:pt x="888" y="0"/>
                  </a:moveTo>
                  <a:lnTo>
                    <a:pt x="0" y="63"/>
                  </a:lnTo>
                  <a:lnTo>
                    <a:pt x="800" y="34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4" name="Freeform 462">
              <a:extLst>
                <a:ext uri="{FF2B5EF4-FFF2-40B4-BE49-F238E27FC236}">
                  <a16:creationId xmlns:a16="http://schemas.microsoft.com/office/drawing/2014/main" id="{ECCC4EFB-11D6-420B-97F4-AB6326EE8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" y="1707"/>
              <a:ext cx="444" cy="32"/>
            </a:xfrm>
            <a:custGeom>
              <a:avLst/>
              <a:gdLst>
                <a:gd name="T0" fmla="*/ 888 w 888"/>
                <a:gd name="T1" fmla="*/ 0 h 63"/>
                <a:gd name="T2" fmla="*/ 0 w 888"/>
                <a:gd name="T3" fmla="*/ 63 h 63"/>
                <a:gd name="T4" fmla="*/ 800 w 888"/>
                <a:gd name="T5" fmla="*/ 34 h 63"/>
                <a:gd name="T6" fmla="*/ 888 w 88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63">
                  <a:moveTo>
                    <a:pt x="888" y="0"/>
                  </a:moveTo>
                  <a:lnTo>
                    <a:pt x="0" y="63"/>
                  </a:lnTo>
                  <a:lnTo>
                    <a:pt x="800" y="34"/>
                  </a:lnTo>
                  <a:lnTo>
                    <a:pt x="88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5" name="Freeform 463">
              <a:extLst>
                <a:ext uri="{FF2B5EF4-FFF2-40B4-BE49-F238E27FC236}">
                  <a16:creationId xmlns:a16="http://schemas.microsoft.com/office/drawing/2014/main" id="{40E2CE7E-E473-4166-8F04-1F99D3B36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" y="1697"/>
              <a:ext cx="445" cy="42"/>
            </a:xfrm>
            <a:custGeom>
              <a:avLst/>
              <a:gdLst>
                <a:gd name="T0" fmla="*/ 815 w 888"/>
                <a:gd name="T1" fmla="*/ 0 h 84"/>
                <a:gd name="T2" fmla="*/ 0 w 888"/>
                <a:gd name="T3" fmla="*/ 21 h 84"/>
                <a:gd name="T4" fmla="*/ 888 w 888"/>
                <a:gd name="T5" fmla="*/ 84 h 84"/>
                <a:gd name="T6" fmla="*/ 815 w 888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84">
                  <a:moveTo>
                    <a:pt x="815" y="0"/>
                  </a:moveTo>
                  <a:lnTo>
                    <a:pt x="0" y="21"/>
                  </a:lnTo>
                  <a:lnTo>
                    <a:pt x="888" y="84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6" name="Freeform 464">
              <a:extLst>
                <a:ext uri="{FF2B5EF4-FFF2-40B4-BE49-F238E27FC236}">
                  <a16:creationId xmlns:a16="http://schemas.microsoft.com/office/drawing/2014/main" id="{836A058B-94AB-4D35-9EDD-C0E89B750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" y="1697"/>
              <a:ext cx="445" cy="42"/>
            </a:xfrm>
            <a:custGeom>
              <a:avLst/>
              <a:gdLst>
                <a:gd name="T0" fmla="*/ 815 w 888"/>
                <a:gd name="T1" fmla="*/ 0 h 84"/>
                <a:gd name="T2" fmla="*/ 0 w 888"/>
                <a:gd name="T3" fmla="*/ 21 h 84"/>
                <a:gd name="T4" fmla="*/ 888 w 888"/>
                <a:gd name="T5" fmla="*/ 84 h 84"/>
                <a:gd name="T6" fmla="*/ 815 w 888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84">
                  <a:moveTo>
                    <a:pt x="815" y="0"/>
                  </a:moveTo>
                  <a:lnTo>
                    <a:pt x="0" y="21"/>
                  </a:lnTo>
                  <a:lnTo>
                    <a:pt x="888" y="84"/>
                  </a:lnTo>
                  <a:lnTo>
                    <a:pt x="815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7" name="Freeform 465">
              <a:extLst>
                <a:ext uri="{FF2B5EF4-FFF2-40B4-BE49-F238E27FC236}">
                  <a16:creationId xmlns:a16="http://schemas.microsoft.com/office/drawing/2014/main" id="{71F2E6D9-4EAE-47E7-A046-AD0606F6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" y="1697"/>
              <a:ext cx="444" cy="42"/>
            </a:xfrm>
            <a:custGeom>
              <a:avLst/>
              <a:gdLst>
                <a:gd name="T0" fmla="*/ 73 w 888"/>
                <a:gd name="T1" fmla="*/ 0 h 84"/>
                <a:gd name="T2" fmla="*/ 0 w 888"/>
                <a:gd name="T3" fmla="*/ 84 h 84"/>
                <a:gd name="T4" fmla="*/ 888 w 888"/>
                <a:gd name="T5" fmla="*/ 21 h 84"/>
                <a:gd name="T6" fmla="*/ 73 w 888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84">
                  <a:moveTo>
                    <a:pt x="73" y="0"/>
                  </a:moveTo>
                  <a:lnTo>
                    <a:pt x="0" y="84"/>
                  </a:lnTo>
                  <a:lnTo>
                    <a:pt x="888" y="2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8" name="Freeform 466">
              <a:extLst>
                <a:ext uri="{FF2B5EF4-FFF2-40B4-BE49-F238E27FC236}">
                  <a16:creationId xmlns:a16="http://schemas.microsoft.com/office/drawing/2014/main" id="{19E6CF9B-9759-42FB-9380-0E97B77BD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" y="1697"/>
              <a:ext cx="444" cy="42"/>
            </a:xfrm>
            <a:custGeom>
              <a:avLst/>
              <a:gdLst>
                <a:gd name="T0" fmla="*/ 73 w 888"/>
                <a:gd name="T1" fmla="*/ 0 h 84"/>
                <a:gd name="T2" fmla="*/ 0 w 888"/>
                <a:gd name="T3" fmla="*/ 84 h 84"/>
                <a:gd name="T4" fmla="*/ 888 w 888"/>
                <a:gd name="T5" fmla="*/ 21 h 84"/>
                <a:gd name="T6" fmla="*/ 73 w 888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84">
                  <a:moveTo>
                    <a:pt x="73" y="0"/>
                  </a:moveTo>
                  <a:lnTo>
                    <a:pt x="0" y="84"/>
                  </a:lnTo>
                  <a:lnTo>
                    <a:pt x="888" y="21"/>
                  </a:lnTo>
                  <a:lnTo>
                    <a:pt x="7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39" name="Freeform 467">
              <a:extLst>
                <a:ext uri="{FF2B5EF4-FFF2-40B4-BE49-F238E27FC236}">
                  <a16:creationId xmlns:a16="http://schemas.microsoft.com/office/drawing/2014/main" id="{92B92077-58BD-4D7E-A052-0FDF7FAEE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1694"/>
              <a:ext cx="454" cy="13"/>
            </a:xfrm>
            <a:custGeom>
              <a:avLst/>
              <a:gdLst>
                <a:gd name="T0" fmla="*/ 0 w 907"/>
                <a:gd name="T1" fmla="*/ 0 h 27"/>
                <a:gd name="T2" fmla="*/ 92 w 907"/>
                <a:gd name="T3" fmla="*/ 27 h 27"/>
                <a:gd name="T4" fmla="*/ 907 w 907"/>
                <a:gd name="T5" fmla="*/ 6 h 27"/>
                <a:gd name="T6" fmla="*/ 0 w 90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7" h="27">
                  <a:moveTo>
                    <a:pt x="0" y="0"/>
                  </a:moveTo>
                  <a:lnTo>
                    <a:pt x="92" y="27"/>
                  </a:lnTo>
                  <a:lnTo>
                    <a:pt x="90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0" name="Freeform 468">
              <a:extLst>
                <a:ext uri="{FF2B5EF4-FFF2-40B4-BE49-F238E27FC236}">
                  <a16:creationId xmlns:a16="http://schemas.microsoft.com/office/drawing/2014/main" id="{6FE64DE6-300C-40FA-B6B2-2E7807177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1694"/>
              <a:ext cx="454" cy="13"/>
            </a:xfrm>
            <a:custGeom>
              <a:avLst/>
              <a:gdLst>
                <a:gd name="T0" fmla="*/ 0 w 907"/>
                <a:gd name="T1" fmla="*/ 0 h 27"/>
                <a:gd name="T2" fmla="*/ 92 w 907"/>
                <a:gd name="T3" fmla="*/ 27 h 27"/>
                <a:gd name="T4" fmla="*/ 907 w 907"/>
                <a:gd name="T5" fmla="*/ 6 h 27"/>
                <a:gd name="T6" fmla="*/ 0 w 90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7" h="27">
                  <a:moveTo>
                    <a:pt x="0" y="0"/>
                  </a:moveTo>
                  <a:lnTo>
                    <a:pt x="92" y="27"/>
                  </a:lnTo>
                  <a:lnTo>
                    <a:pt x="907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1" name="Freeform 469">
              <a:extLst>
                <a:ext uri="{FF2B5EF4-FFF2-40B4-BE49-F238E27FC236}">
                  <a16:creationId xmlns:a16="http://schemas.microsoft.com/office/drawing/2014/main" id="{21D95BD6-51AD-4FFE-8115-B9766152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94"/>
              <a:ext cx="453" cy="13"/>
            </a:xfrm>
            <a:custGeom>
              <a:avLst/>
              <a:gdLst>
                <a:gd name="T0" fmla="*/ 905 w 905"/>
                <a:gd name="T1" fmla="*/ 0 h 27"/>
                <a:gd name="T2" fmla="*/ 0 w 905"/>
                <a:gd name="T3" fmla="*/ 6 h 27"/>
                <a:gd name="T4" fmla="*/ 815 w 905"/>
                <a:gd name="T5" fmla="*/ 27 h 27"/>
                <a:gd name="T6" fmla="*/ 905 w 90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" h="27">
                  <a:moveTo>
                    <a:pt x="905" y="0"/>
                  </a:moveTo>
                  <a:lnTo>
                    <a:pt x="0" y="6"/>
                  </a:lnTo>
                  <a:lnTo>
                    <a:pt x="815" y="27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2" name="Freeform 470">
              <a:extLst>
                <a:ext uri="{FF2B5EF4-FFF2-40B4-BE49-F238E27FC236}">
                  <a16:creationId xmlns:a16="http://schemas.microsoft.com/office/drawing/2014/main" id="{BA3EDE94-DD9A-4633-8CC0-91D7BCB4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94"/>
              <a:ext cx="453" cy="13"/>
            </a:xfrm>
            <a:custGeom>
              <a:avLst/>
              <a:gdLst>
                <a:gd name="T0" fmla="*/ 905 w 905"/>
                <a:gd name="T1" fmla="*/ 0 h 27"/>
                <a:gd name="T2" fmla="*/ 0 w 905"/>
                <a:gd name="T3" fmla="*/ 6 h 27"/>
                <a:gd name="T4" fmla="*/ 815 w 905"/>
                <a:gd name="T5" fmla="*/ 27 h 27"/>
                <a:gd name="T6" fmla="*/ 905 w 90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" h="27">
                  <a:moveTo>
                    <a:pt x="905" y="0"/>
                  </a:moveTo>
                  <a:lnTo>
                    <a:pt x="0" y="6"/>
                  </a:lnTo>
                  <a:lnTo>
                    <a:pt x="815" y="27"/>
                  </a:lnTo>
                  <a:lnTo>
                    <a:pt x="905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3" name="Freeform 471">
              <a:extLst>
                <a:ext uri="{FF2B5EF4-FFF2-40B4-BE49-F238E27FC236}">
                  <a16:creationId xmlns:a16="http://schemas.microsoft.com/office/drawing/2014/main" id="{2C8A1125-8CE9-4B52-A5D5-5A232FB2E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1684"/>
              <a:ext cx="500" cy="13"/>
            </a:xfrm>
            <a:custGeom>
              <a:avLst/>
              <a:gdLst>
                <a:gd name="T0" fmla="*/ 0 w 1001"/>
                <a:gd name="T1" fmla="*/ 0 h 25"/>
                <a:gd name="T2" fmla="*/ 94 w 1001"/>
                <a:gd name="T3" fmla="*/ 19 h 25"/>
                <a:gd name="T4" fmla="*/ 1001 w 1001"/>
                <a:gd name="T5" fmla="*/ 25 h 25"/>
                <a:gd name="T6" fmla="*/ 0 w 1001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1" h="25">
                  <a:moveTo>
                    <a:pt x="0" y="0"/>
                  </a:moveTo>
                  <a:lnTo>
                    <a:pt x="94" y="19"/>
                  </a:lnTo>
                  <a:lnTo>
                    <a:pt x="1001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4" name="Freeform 472">
              <a:extLst>
                <a:ext uri="{FF2B5EF4-FFF2-40B4-BE49-F238E27FC236}">
                  <a16:creationId xmlns:a16="http://schemas.microsoft.com/office/drawing/2014/main" id="{010AF2C0-FDF2-4849-9AF6-3DA80AA2C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1684"/>
              <a:ext cx="500" cy="13"/>
            </a:xfrm>
            <a:custGeom>
              <a:avLst/>
              <a:gdLst>
                <a:gd name="T0" fmla="*/ 0 w 1001"/>
                <a:gd name="T1" fmla="*/ 0 h 25"/>
                <a:gd name="T2" fmla="*/ 94 w 1001"/>
                <a:gd name="T3" fmla="*/ 19 h 25"/>
                <a:gd name="T4" fmla="*/ 1001 w 1001"/>
                <a:gd name="T5" fmla="*/ 25 h 25"/>
                <a:gd name="T6" fmla="*/ 0 w 1001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1" h="25">
                  <a:moveTo>
                    <a:pt x="0" y="0"/>
                  </a:moveTo>
                  <a:lnTo>
                    <a:pt x="94" y="19"/>
                  </a:lnTo>
                  <a:lnTo>
                    <a:pt x="1001" y="2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5" name="Freeform 473">
              <a:extLst>
                <a:ext uri="{FF2B5EF4-FFF2-40B4-BE49-F238E27FC236}">
                  <a16:creationId xmlns:a16="http://schemas.microsoft.com/office/drawing/2014/main" id="{793C72AE-D1DF-493E-A885-117B59925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84"/>
              <a:ext cx="500" cy="13"/>
            </a:xfrm>
            <a:custGeom>
              <a:avLst/>
              <a:gdLst>
                <a:gd name="T0" fmla="*/ 999 w 999"/>
                <a:gd name="T1" fmla="*/ 0 h 25"/>
                <a:gd name="T2" fmla="*/ 0 w 999"/>
                <a:gd name="T3" fmla="*/ 25 h 25"/>
                <a:gd name="T4" fmla="*/ 905 w 999"/>
                <a:gd name="T5" fmla="*/ 19 h 25"/>
                <a:gd name="T6" fmla="*/ 999 w 99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9" h="25">
                  <a:moveTo>
                    <a:pt x="999" y="0"/>
                  </a:moveTo>
                  <a:lnTo>
                    <a:pt x="0" y="25"/>
                  </a:lnTo>
                  <a:lnTo>
                    <a:pt x="905" y="19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6" name="Freeform 474">
              <a:extLst>
                <a:ext uri="{FF2B5EF4-FFF2-40B4-BE49-F238E27FC236}">
                  <a16:creationId xmlns:a16="http://schemas.microsoft.com/office/drawing/2014/main" id="{C214A145-AEC7-4295-88BF-FA64F4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84"/>
              <a:ext cx="500" cy="13"/>
            </a:xfrm>
            <a:custGeom>
              <a:avLst/>
              <a:gdLst>
                <a:gd name="T0" fmla="*/ 999 w 999"/>
                <a:gd name="T1" fmla="*/ 0 h 25"/>
                <a:gd name="T2" fmla="*/ 0 w 999"/>
                <a:gd name="T3" fmla="*/ 25 h 25"/>
                <a:gd name="T4" fmla="*/ 905 w 999"/>
                <a:gd name="T5" fmla="*/ 19 h 25"/>
                <a:gd name="T6" fmla="*/ 999 w 99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9" h="25">
                  <a:moveTo>
                    <a:pt x="999" y="0"/>
                  </a:moveTo>
                  <a:lnTo>
                    <a:pt x="0" y="25"/>
                  </a:lnTo>
                  <a:lnTo>
                    <a:pt x="905" y="19"/>
                  </a:lnTo>
                  <a:lnTo>
                    <a:pt x="99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7" name="Freeform 475">
              <a:extLst>
                <a:ext uri="{FF2B5EF4-FFF2-40B4-BE49-F238E27FC236}">
                  <a16:creationId xmlns:a16="http://schemas.microsoft.com/office/drawing/2014/main" id="{0A15F867-7928-401D-B686-6B21C8F4E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79"/>
              <a:ext cx="547" cy="18"/>
            </a:xfrm>
            <a:custGeom>
              <a:avLst/>
              <a:gdLst>
                <a:gd name="T0" fmla="*/ 1093 w 1093"/>
                <a:gd name="T1" fmla="*/ 0 h 37"/>
                <a:gd name="T2" fmla="*/ 0 w 1093"/>
                <a:gd name="T3" fmla="*/ 37 h 37"/>
                <a:gd name="T4" fmla="*/ 999 w 1093"/>
                <a:gd name="T5" fmla="*/ 12 h 37"/>
                <a:gd name="T6" fmla="*/ 1093 w 109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3" h="37">
                  <a:moveTo>
                    <a:pt x="1093" y="0"/>
                  </a:moveTo>
                  <a:lnTo>
                    <a:pt x="0" y="37"/>
                  </a:lnTo>
                  <a:lnTo>
                    <a:pt x="999" y="12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8" name="Freeform 476">
              <a:extLst>
                <a:ext uri="{FF2B5EF4-FFF2-40B4-BE49-F238E27FC236}">
                  <a16:creationId xmlns:a16="http://schemas.microsoft.com/office/drawing/2014/main" id="{B9776E15-F25B-4154-9569-8A3A55E2B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79"/>
              <a:ext cx="547" cy="18"/>
            </a:xfrm>
            <a:custGeom>
              <a:avLst/>
              <a:gdLst>
                <a:gd name="T0" fmla="*/ 1093 w 1093"/>
                <a:gd name="T1" fmla="*/ 0 h 37"/>
                <a:gd name="T2" fmla="*/ 0 w 1093"/>
                <a:gd name="T3" fmla="*/ 37 h 37"/>
                <a:gd name="T4" fmla="*/ 999 w 1093"/>
                <a:gd name="T5" fmla="*/ 12 h 37"/>
                <a:gd name="T6" fmla="*/ 1093 w 109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3" h="37">
                  <a:moveTo>
                    <a:pt x="1093" y="0"/>
                  </a:moveTo>
                  <a:lnTo>
                    <a:pt x="0" y="37"/>
                  </a:lnTo>
                  <a:lnTo>
                    <a:pt x="999" y="12"/>
                  </a:lnTo>
                  <a:lnTo>
                    <a:pt x="109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49" name="Freeform 477">
              <a:extLst>
                <a:ext uri="{FF2B5EF4-FFF2-40B4-BE49-F238E27FC236}">
                  <a16:creationId xmlns:a16="http://schemas.microsoft.com/office/drawing/2014/main" id="{9AFCDBC2-EA0A-4CDA-A870-3EA61BB58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679"/>
              <a:ext cx="547" cy="18"/>
            </a:xfrm>
            <a:custGeom>
              <a:avLst/>
              <a:gdLst>
                <a:gd name="T0" fmla="*/ 0 w 1095"/>
                <a:gd name="T1" fmla="*/ 0 h 37"/>
                <a:gd name="T2" fmla="*/ 96 w 1095"/>
                <a:gd name="T3" fmla="*/ 12 h 37"/>
                <a:gd name="T4" fmla="*/ 1095 w 1095"/>
                <a:gd name="T5" fmla="*/ 37 h 37"/>
                <a:gd name="T6" fmla="*/ 0 w 1095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5" h="37">
                  <a:moveTo>
                    <a:pt x="0" y="0"/>
                  </a:moveTo>
                  <a:lnTo>
                    <a:pt x="96" y="12"/>
                  </a:lnTo>
                  <a:lnTo>
                    <a:pt x="1095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0" name="Freeform 478">
              <a:extLst>
                <a:ext uri="{FF2B5EF4-FFF2-40B4-BE49-F238E27FC236}">
                  <a16:creationId xmlns:a16="http://schemas.microsoft.com/office/drawing/2014/main" id="{6FFA68E0-865B-4770-A8E6-C5FD4E3BB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679"/>
              <a:ext cx="547" cy="18"/>
            </a:xfrm>
            <a:custGeom>
              <a:avLst/>
              <a:gdLst>
                <a:gd name="T0" fmla="*/ 0 w 1095"/>
                <a:gd name="T1" fmla="*/ 0 h 37"/>
                <a:gd name="T2" fmla="*/ 96 w 1095"/>
                <a:gd name="T3" fmla="*/ 12 h 37"/>
                <a:gd name="T4" fmla="*/ 1095 w 1095"/>
                <a:gd name="T5" fmla="*/ 37 h 37"/>
                <a:gd name="T6" fmla="*/ 0 w 1095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5" h="37">
                  <a:moveTo>
                    <a:pt x="0" y="0"/>
                  </a:moveTo>
                  <a:lnTo>
                    <a:pt x="96" y="12"/>
                  </a:lnTo>
                  <a:lnTo>
                    <a:pt x="1095" y="3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1" name="Freeform 479">
              <a:extLst>
                <a:ext uri="{FF2B5EF4-FFF2-40B4-BE49-F238E27FC236}">
                  <a16:creationId xmlns:a16="http://schemas.microsoft.com/office/drawing/2014/main" id="{75E20322-C49B-4C8E-94BE-CAE082D13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76"/>
              <a:ext cx="595" cy="21"/>
            </a:xfrm>
            <a:custGeom>
              <a:avLst/>
              <a:gdLst>
                <a:gd name="T0" fmla="*/ 1189 w 1189"/>
                <a:gd name="T1" fmla="*/ 0 h 42"/>
                <a:gd name="T2" fmla="*/ 0 w 1189"/>
                <a:gd name="T3" fmla="*/ 42 h 42"/>
                <a:gd name="T4" fmla="*/ 1093 w 1189"/>
                <a:gd name="T5" fmla="*/ 5 h 42"/>
                <a:gd name="T6" fmla="*/ 1189 w 118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42">
                  <a:moveTo>
                    <a:pt x="1189" y="0"/>
                  </a:moveTo>
                  <a:lnTo>
                    <a:pt x="0" y="42"/>
                  </a:lnTo>
                  <a:lnTo>
                    <a:pt x="1093" y="5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2" name="Freeform 480">
              <a:extLst>
                <a:ext uri="{FF2B5EF4-FFF2-40B4-BE49-F238E27FC236}">
                  <a16:creationId xmlns:a16="http://schemas.microsoft.com/office/drawing/2014/main" id="{44FB2CC4-8246-4B9C-97E4-11F5721F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76"/>
              <a:ext cx="595" cy="21"/>
            </a:xfrm>
            <a:custGeom>
              <a:avLst/>
              <a:gdLst>
                <a:gd name="T0" fmla="*/ 1189 w 1189"/>
                <a:gd name="T1" fmla="*/ 0 h 42"/>
                <a:gd name="T2" fmla="*/ 0 w 1189"/>
                <a:gd name="T3" fmla="*/ 42 h 42"/>
                <a:gd name="T4" fmla="*/ 1093 w 1189"/>
                <a:gd name="T5" fmla="*/ 5 h 42"/>
                <a:gd name="T6" fmla="*/ 1189 w 118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42">
                  <a:moveTo>
                    <a:pt x="1189" y="0"/>
                  </a:moveTo>
                  <a:lnTo>
                    <a:pt x="0" y="42"/>
                  </a:lnTo>
                  <a:lnTo>
                    <a:pt x="1093" y="5"/>
                  </a:lnTo>
                  <a:lnTo>
                    <a:pt x="118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3" name="Freeform 481">
              <a:extLst>
                <a:ext uri="{FF2B5EF4-FFF2-40B4-BE49-F238E27FC236}">
                  <a16:creationId xmlns:a16="http://schemas.microsoft.com/office/drawing/2014/main" id="{41ED0E0A-4A7F-4217-B377-155189C2B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676"/>
              <a:ext cx="594" cy="21"/>
            </a:xfrm>
            <a:custGeom>
              <a:avLst/>
              <a:gdLst>
                <a:gd name="T0" fmla="*/ 0 w 1188"/>
                <a:gd name="T1" fmla="*/ 0 h 42"/>
                <a:gd name="T2" fmla="*/ 93 w 1188"/>
                <a:gd name="T3" fmla="*/ 5 h 42"/>
                <a:gd name="T4" fmla="*/ 1188 w 1188"/>
                <a:gd name="T5" fmla="*/ 42 h 42"/>
                <a:gd name="T6" fmla="*/ 0 w 1188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8" h="42">
                  <a:moveTo>
                    <a:pt x="0" y="0"/>
                  </a:moveTo>
                  <a:lnTo>
                    <a:pt x="93" y="5"/>
                  </a:lnTo>
                  <a:lnTo>
                    <a:pt x="1188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4" name="Freeform 482">
              <a:extLst>
                <a:ext uri="{FF2B5EF4-FFF2-40B4-BE49-F238E27FC236}">
                  <a16:creationId xmlns:a16="http://schemas.microsoft.com/office/drawing/2014/main" id="{B2C3F9A1-0D23-4E5A-B346-30F6B638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676"/>
              <a:ext cx="594" cy="21"/>
            </a:xfrm>
            <a:custGeom>
              <a:avLst/>
              <a:gdLst>
                <a:gd name="T0" fmla="*/ 0 w 1188"/>
                <a:gd name="T1" fmla="*/ 0 h 42"/>
                <a:gd name="T2" fmla="*/ 93 w 1188"/>
                <a:gd name="T3" fmla="*/ 5 h 42"/>
                <a:gd name="T4" fmla="*/ 1188 w 1188"/>
                <a:gd name="T5" fmla="*/ 42 h 42"/>
                <a:gd name="T6" fmla="*/ 0 w 1188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8" h="42">
                  <a:moveTo>
                    <a:pt x="0" y="0"/>
                  </a:moveTo>
                  <a:lnTo>
                    <a:pt x="93" y="5"/>
                  </a:lnTo>
                  <a:lnTo>
                    <a:pt x="1188" y="4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5" name="Freeform 483">
              <a:extLst>
                <a:ext uri="{FF2B5EF4-FFF2-40B4-BE49-F238E27FC236}">
                  <a16:creationId xmlns:a16="http://schemas.microsoft.com/office/drawing/2014/main" id="{38B7388D-9D4C-4619-80BE-C460592DE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658"/>
              <a:ext cx="594" cy="39"/>
            </a:xfrm>
            <a:custGeom>
              <a:avLst/>
              <a:gdLst>
                <a:gd name="T0" fmla="*/ 1110 w 1188"/>
                <a:gd name="T1" fmla="*/ 0 h 79"/>
                <a:gd name="T2" fmla="*/ 0 w 1188"/>
                <a:gd name="T3" fmla="*/ 37 h 79"/>
                <a:gd name="T4" fmla="*/ 1188 w 1188"/>
                <a:gd name="T5" fmla="*/ 79 h 79"/>
                <a:gd name="T6" fmla="*/ 1110 w 1188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8" h="79">
                  <a:moveTo>
                    <a:pt x="1110" y="0"/>
                  </a:moveTo>
                  <a:lnTo>
                    <a:pt x="0" y="37"/>
                  </a:lnTo>
                  <a:lnTo>
                    <a:pt x="1188" y="79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6" name="Freeform 484">
              <a:extLst>
                <a:ext uri="{FF2B5EF4-FFF2-40B4-BE49-F238E27FC236}">
                  <a16:creationId xmlns:a16="http://schemas.microsoft.com/office/drawing/2014/main" id="{FD687EA1-B229-4B72-A8F3-687128871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658"/>
              <a:ext cx="594" cy="39"/>
            </a:xfrm>
            <a:custGeom>
              <a:avLst/>
              <a:gdLst>
                <a:gd name="T0" fmla="*/ 1110 w 1188"/>
                <a:gd name="T1" fmla="*/ 0 h 79"/>
                <a:gd name="T2" fmla="*/ 0 w 1188"/>
                <a:gd name="T3" fmla="*/ 37 h 79"/>
                <a:gd name="T4" fmla="*/ 1188 w 1188"/>
                <a:gd name="T5" fmla="*/ 79 h 79"/>
                <a:gd name="T6" fmla="*/ 1110 w 1188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8" h="79">
                  <a:moveTo>
                    <a:pt x="1110" y="0"/>
                  </a:moveTo>
                  <a:lnTo>
                    <a:pt x="0" y="37"/>
                  </a:lnTo>
                  <a:lnTo>
                    <a:pt x="1188" y="79"/>
                  </a:lnTo>
                  <a:lnTo>
                    <a:pt x="111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7" name="Freeform 485">
              <a:extLst>
                <a:ext uri="{FF2B5EF4-FFF2-40B4-BE49-F238E27FC236}">
                  <a16:creationId xmlns:a16="http://schemas.microsoft.com/office/drawing/2014/main" id="{321EBA3C-082A-4CD8-BFFD-1DDDEBD54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" y="1658"/>
              <a:ext cx="1110" cy="18"/>
            </a:xfrm>
            <a:custGeom>
              <a:avLst/>
              <a:gdLst>
                <a:gd name="T0" fmla="*/ 0 w 2221"/>
                <a:gd name="T1" fmla="*/ 0 h 37"/>
                <a:gd name="T2" fmla="*/ 1111 w 2221"/>
                <a:gd name="T3" fmla="*/ 37 h 37"/>
                <a:gd name="T4" fmla="*/ 2221 w 2221"/>
                <a:gd name="T5" fmla="*/ 0 h 37"/>
                <a:gd name="T6" fmla="*/ 0 w 2221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1" h="37">
                  <a:moveTo>
                    <a:pt x="0" y="0"/>
                  </a:moveTo>
                  <a:lnTo>
                    <a:pt x="1111" y="37"/>
                  </a:lnTo>
                  <a:lnTo>
                    <a:pt x="22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8" name="Freeform 486">
              <a:extLst>
                <a:ext uri="{FF2B5EF4-FFF2-40B4-BE49-F238E27FC236}">
                  <a16:creationId xmlns:a16="http://schemas.microsoft.com/office/drawing/2014/main" id="{9156C174-877E-4E82-9495-DFB0BAD4E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" y="1658"/>
              <a:ext cx="1110" cy="18"/>
            </a:xfrm>
            <a:custGeom>
              <a:avLst/>
              <a:gdLst>
                <a:gd name="T0" fmla="*/ 0 w 2221"/>
                <a:gd name="T1" fmla="*/ 0 h 37"/>
                <a:gd name="T2" fmla="*/ 1111 w 2221"/>
                <a:gd name="T3" fmla="*/ 37 h 37"/>
                <a:gd name="T4" fmla="*/ 2221 w 2221"/>
                <a:gd name="T5" fmla="*/ 0 h 37"/>
                <a:gd name="T6" fmla="*/ 0 w 2221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1" h="37">
                  <a:moveTo>
                    <a:pt x="0" y="0"/>
                  </a:moveTo>
                  <a:lnTo>
                    <a:pt x="1111" y="37"/>
                  </a:lnTo>
                  <a:lnTo>
                    <a:pt x="2221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59" name="Freeform 487">
              <a:extLst>
                <a:ext uri="{FF2B5EF4-FFF2-40B4-BE49-F238E27FC236}">
                  <a16:creationId xmlns:a16="http://schemas.microsoft.com/office/drawing/2014/main" id="{22F68F78-1505-47AF-82BF-0C4FEA5D8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58"/>
              <a:ext cx="595" cy="39"/>
            </a:xfrm>
            <a:custGeom>
              <a:avLst/>
              <a:gdLst>
                <a:gd name="T0" fmla="*/ 78 w 1189"/>
                <a:gd name="T1" fmla="*/ 0 h 79"/>
                <a:gd name="T2" fmla="*/ 0 w 1189"/>
                <a:gd name="T3" fmla="*/ 79 h 79"/>
                <a:gd name="T4" fmla="*/ 1189 w 1189"/>
                <a:gd name="T5" fmla="*/ 37 h 79"/>
                <a:gd name="T6" fmla="*/ 78 w 1189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79">
                  <a:moveTo>
                    <a:pt x="78" y="0"/>
                  </a:moveTo>
                  <a:lnTo>
                    <a:pt x="0" y="79"/>
                  </a:lnTo>
                  <a:lnTo>
                    <a:pt x="1189" y="3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0" name="Freeform 488">
              <a:extLst>
                <a:ext uri="{FF2B5EF4-FFF2-40B4-BE49-F238E27FC236}">
                  <a16:creationId xmlns:a16="http://schemas.microsoft.com/office/drawing/2014/main" id="{B120840A-AA17-4DEF-9DFE-E1F840141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" y="1658"/>
              <a:ext cx="595" cy="39"/>
            </a:xfrm>
            <a:custGeom>
              <a:avLst/>
              <a:gdLst>
                <a:gd name="T0" fmla="*/ 78 w 1189"/>
                <a:gd name="T1" fmla="*/ 0 h 79"/>
                <a:gd name="T2" fmla="*/ 0 w 1189"/>
                <a:gd name="T3" fmla="*/ 79 h 79"/>
                <a:gd name="T4" fmla="*/ 1189 w 1189"/>
                <a:gd name="T5" fmla="*/ 37 h 79"/>
                <a:gd name="T6" fmla="*/ 78 w 1189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9" h="79">
                  <a:moveTo>
                    <a:pt x="78" y="0"/>
                  </a:moveTo>
                  <a:lnTo>
                    <a:pt x="0" y="79"/>
                  </a:lnTo>
                  <a:lnTo>
                    <a:pt x="1189" y="37"/>
                  </a:lnTo>
                  <a:lnTo>
                    <a:pt x="7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1" name="Freeform 489">
              <a:extLst>
                <a:ext uri="{FF2B5EF4-FFF2-40B4-BE49-F238E27FC236}">
                  <a16:creationId xmlns:a16="http://schemas.microsoft.com/office/drawing/2014/main" id="{44F695CA-8D60-46CF-A84F-EAC5D2A5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" y="1621"/>
              <a:ext cx="1110" cy="37"/>
            </a:xfrm>
            <a:custGeom>
              <a:avLst/>
              <a:gdLst>
                <a:gd name="T0" fmla="*/ 2137 w 2221"/>
                <a:gd name="T1" fmla="*/ 0 h 72"/>
                <a:gd name="T2" fmla="*/ 0 w 2221"/>
                <a:gd name="T3" fmla="*/ 72 h 72"/>
                <a:gd name="T4" fmla="*/ 2221 w 2221"/>
                <a:gd name="T5" fmla="*/ 72 h 72"/>
                <a:gd name="T6" fmla="*/ 2137 w 2221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1" h="72">
                  <a:moveTo>
                    <a:pt x="2137" y="0"/>
                  </a:moveTo>
                  <a:lnTo>
                    <a:pt x="0" y="72"/>
                  </a:lnTo>
                  <a:lnTo>
                    <a:pt x="2221" y="72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2" name="Freeform 490">
              <a:extLst>
                <a:ext uri="{FF2B5EF4-FFF2-40B4-BE49-F238E27FC236}">
                  <a16:creationId xmlns:a16="http://schemas.microsoft.com/office/drawing/2014/main" id="{16B4D84A-3616-49BB-B24E-2687484FE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" y="1621"/>
              <a:ext cx="1110" cy="37"/>
            </a:xfrm>
            <a:custGeom>
              <a:avLst/>
              <a:gdLst>
                <a:gd name="T0" fmla="*/ 2137 w 2221"/>
                <a:gd name="T1" fmla="*/ 0 h 72"/>
                <a:gd name="T2" fmla="*/ 0 w 2221"/>
                <a:gd name="T3" fmla="*/ 72 h 72"/>
                <a:gd name="T4" fmla="*/ 2221 w 2221"/>
                <a:gd name="T5" fmla="*/ 72 h 72"/>
                <a:gd name="T6" fmla="*/ 2137 w 2221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1" h="72">
                  <a:moveTo>
                    <a:pt x="2137" y="0"/>
                  </a:moveTo>
                  <a:lnTo>
                    <a:pt x="0" y="72"/>
                  </a:lnTo>
                  <a:lnTo>
                    <a:pt x="2221" y="72"/>
                  </a:lnTo>
                  <a:lnTo>
                    <a:pt x="213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3" name="Freeform 491">
              <a:extLst>
                <a:ext uri="{FF2B5EF4-FFF2-40B4-BE49-F238E27FC236}">
                  <a16:creationId xmlns:a16="http://schemas.microsoft.com/office/drawing/2014/main" id="{38A3FF9A-F5B2-41B2-BE15-B7A812D19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" y="1621"/>
              <a:ext cx="1068" cy="37"/>
            </a:xfrm>
            <a:custGeom>
              <a:avLst/>
              <a:gdLst>
                <a:gd name="T0" fmla="*/ 83 w 2137"/>
                <a:gd name="T1" fmla="*/ 0 h 72"/>
                <a:gd name="T2" fmla="*/ 0 w 2137"/>
                <a:gd name="T3" fmla="*/ 72 h 72"/>
                <a:gd name="T4" fmla="*/ 2137 w 2137"/>
                <a:gd name="T5" fmla="*/ 0 h 72"/>
                <a:gd name="T6" fmla="*/ 83 w 213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7" h="72">
                  <a:moveTo>
                    <a:pt x="83" y="0"/>
                  </a:moveTo>
                  <a:lnTo>
                    <a:pt x="0" y="72"/>
                  </a:lnTo>
                  <a:lnTo>
                    <a:pt x="2137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4" name="Freeform 492">
              <a:extLst>
                <a:ext uri="{FF2B5EF4-FFF2-40B4-BE49-F238E27FC236}">
                  <a16:creationId xmlns:a16="http://schemas.microsoft.com/office/drawing/2014/main" id="{E34465F3-076B-4092-A38C-089FACE08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" y="1621"/>
              <a:ext cx="1068" cy="37"/>
            </a:xfrm>
            <a:custGeom>
              <a:avLst/>
              <a:gdLst>
                <a:gd name="T0" fmla="*/ 83 w 2137"/>
                <a:gd name="T1" fmla="*/ 0 h 72"/>
                <a:gd name="T2" fmla="*/ 0 w 2137"/>
                <a:gd name="T3" fmla="*/ 72 h 72"/>
                <a:gd name="T4" fmla="*/ 2137 w 2137"/>
                <a:gd name="T5" fmla="*/ 0 h 72"/>
                <a:gd name="T6" fmla="*/ 83 w 213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7" h="72">
                  <a:moveTo>
                    <a:pt x="83" y="0"/>
                  </a:moveTo>
                  <a:lnTo>
                    <a:pt x="0" y="72"/>
                  </a:lnTo>
                  <a:lnTo>
                    <a:pt x="2137" y="0"/>
                  </a:lnTo>
                  <a:lnTo>
                    <a:pt x="8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5" name="Freeform 493">
              <a:extLst>
                <a:ext uri="{FF2B5EF4-FFF2-40B4-BE49-F238E27FC236}">
                  <a16:creationId xmlns:a16="http://schemas.microsoft.com/office/drawing/2014/main" id="{87E99FC4-6BE9-406A-8FE3-5EFD4B61B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" y="1588"/>
              <a:ext cx="1027" cy="33"/>
            </a:xfrm>
            <a:custGeom>
              <a:avLst/>
              <a:gdLst>
                <a:gd name="T0" fmla="*/ 1966 w 2054"/>
                <a:gd name="T1" fmla="*/ 0 h 67"/>
                <a:gd name="T2" fmla="*/ 0 w 2054"/>
                <a:gd name="T3" fmla="*/ 67 h 67"/>
                <a:gd name="T4" fmla="*/ 2054 w 2054"/>
                <a:gd name="T5" fmla="*/ 67 h 67"/>
                <a:gd name="T6" fmla="*/ 1966 w 2054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4" h="67">
                  <a:moveTo>
                    <a:pt x="1966" y="0"/>
                  </a:moveTo>
                  <a:lnTo>
                    <a:pt x="0" y="67"/>
                  </a:lnTo>
                  <a:lnTo>
                    <a:pt x="2054" y="67"/>
                  </a:lnTo>
                  <a:lnTo>
                    <a:pt x="196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6" name="Freeform 494">
              <a:extLst>
                <a:ext uri="{FF2B5EF4-FFF2-40B4-BE49-F238E27FC236}">
                  <a16:creationId xmlns:a16="http://schemas.microsoft.com/office/drawing/2014/main" id="{73835406-E439-4787-AF36-3A828640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" y="1588"/>
              <a:ext cx="1027" cy="33"/>
            </a:xfrm>
            <a:custGeom>
              <a:avLst/>
              <a:gdLst>
                <a:gd name="T0" fmla="*/ 1966 w 2054"/>
                <a:gd name="T1" fmla="*/ 0 h 67"/>
                <a:gd name="T2" fmla="*/ 0 w 2054"/>
                <a:gd name="T3" fmla="*/ 67 h 67"/>
                <a:gd name="T4" fmla="*/ 2054 w 2054"/>
                <a:gd name="T5" fmla="*/ 67 h 67"/>
                <a:gd name="T6" fmla="*/ 1966 w 2054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4" h="67">
                  <a:moveTo>
                    <a:pt x="1966" y="0"/>
                  </a:moveTo>
                  <a:lnTo>
                    <a:pt x="0" y="67"/>
                  </a:lnTo>
                  <a:lnTo>
                    <a:pt x="2054" y="67"/>
                  </a:lnTo>
                  <a:lnTo>
                    <a:pt x="196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7" name="Freeform 495">
              <a:extLst>
                <a:ext uri="{FF2B5EF4-FFF2-40B4-BE49-F238E27FC236}">
                  <a16:creationId xmlns:a16="http://schemas.microsoft.com/office/drawing/2014/main" id="{D29F6296-CE8B-40FE-B199-70696308B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" y="1588"/>
              <a:ext cx="983" cy="33"/>
            </a:xfrm>
            <a:custGeom>
              <a:avLst/>
              <a:gdLst>
                <a:gd name="T0" fmla="*/ 90 w 1966"/>
                <a:gd name="T1" fmla="*/ 0 h 67"/>
                <a:gd name="T2" fmla="*/ 0 w 1966"/>
                <a:gd name="T3" fmla="*/ 67 h 67"/>
                <a:gd name="T4" fmla="*/ 1966 w 1966"/>
                <a:gd name="T5" fmla="*/ 0 h 67"/>
                <a:gd name="T6" fmla="*/ 90 w 1966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6" h="67">
                  <a:moveTo>
                    <a:pt x="90" y="0"/>
                  </a:moveTo>
                  <a:lnTo>
                    <a:pt x="0" y="67"/>
                  </a:lnTo>
                  <a:lnTo>
                    <a:pt x="1966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8" name="Freeform 496">
              <a:extLst>
                <a:ext uri="{FF2B5EF4-FFF2-40B4-BE49-F238E27FC236}">
                  <a16:creationId xmlns:a16="http://schemas.microsoft.com/office/drawing/2014/main" id="{C1E14DE5-5FDF-45BF-B509-46A766E9E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" y="1588"/>
              <a:ext cx="983" cy="33"/>
            </a:xfrm>
            <a:custGeom>
              <a:avLst/>
              <a:gdLst>
                <a:gd name="T0" fmla="*/ 90 w 1966"/>
                <a:gd name="T1" fmla="*/ 0 h 67"/>
                <a:gd name="T2" fmla="*/ 0 w 1966"/>
                <a:gd name="T3" fmla="*/ 67 h 67"/>
                <a:gd name="T4" fmla="*/ 1966 w 1966"/>
                <a:gd name="T5" fmla="*/ 0 h 67"/>
                <a:gd name="T6" fmla="*/ 90 w 1966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6" h="67">
                  <a:moveTo>
                    <a:pt x="90" y="0"/>
                  </a:moveTo>
                  <a:lnTo>
                    <a:pt x="0" y="67"/>
                  </a:lnTo>
                  <a:lnTo>
                    <a:pt x="1966" y="0"/>
                  </a:lnTo>
                  <a:lnTo>
                    <a:pt x="9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69" name="Freeform 497">
              <a:extLst>
                <a:ext uri="{FF2B5EF4-FFF2-40B4-BE49-F238E27FC236}">
                  <a16:creationId xmlns:a16="http://schemas.microsoft.com/office/drawing/2014/main" id="{AFB70158-2927-4EA3-BD42-7870343B8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" y="1557"/>
              <a:ext cx="938" cy="31"/>
            </a:xfrm>
            <a:custGeom>
              <a:avLst/>
              <a:gdLst>
                <a:gd name="T0" fmla="*/ 1782 w 1876"/>
                <a:gd name="T1" fmla="*/ 0 h 62"/>
                <a:gd name="T2" fmla="*/ 0 w 1876"/>
                <a:gd name="T3" fmla="*/ 62 h 62"/>
                <a:gd name="T4" fmla="*/ 1876 w 1876"/>
                <a:gd name="T5" fmla="*/ 62 h 62"/>
                <a:gd name="T6" fmla="*/ 1782 w 187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6" h="62">
                  <a:moveTo>
                    <a:pt x="1782" y="0"/>
                  </a:moveTo>
                  <a:lnTo>
                    <a:pt x="0" y="62"/>
                  </a:lnTo>
                  <a:lnTo>
                    <a:pt x="1876" y="62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0" name="Freeform 498">
              <a:extLst>
                <a:ext uri="{FF2B5EF4-FFF2-40B4-BE49-F238E27FC236}">
                  <a16:creationId xmlns:a16="http://schemas.microsoft.com/office/drawing/2014/main" id="{1B6E9E53-316D-42FD-8F57-D10019AFB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" y="1557"/>
              <a:ext cx="938" cy="31"/>
            </a:xfrm>
            <a:custGeom>
              <a:avLst/>
              <a:gdLst>
                <a:gd name="T0" fmla="*/ 1782 w 1876"/>
                <a:gd name="T1" fmla="*/ 0 h 62"/>
                <a:gd name="T2" fmla="*/ 0 w 1876"/>
                <a:gd name="T3" fmla="*/ 62 h 62"/>
                <a:gd name="T4" fmla="*/ 1876 w 1876"/>
                <a:gd name="T5" fmla="*/ 62 h 62"/>
                <a:gd name="T6" fmla="*/ 1782 w 187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6" h="62">
                  <a:moveTo>
                    <a:pt x="1782" y="0"/>
                  </a:moveTo>
                  <a:lnTo>
                    <a:pt x="0" y="62"/>
                  </a:lnTo>
                  <a:lnTo>
                    <a:pt x="1876" y="62"/>
                  </a:lnTo>
                  <a:lnTo>
                    <a:pt x="1782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1" name="Freeform 499">
              <a:extLst>
                <a:ext uri="{FF2B5EF4-FFF2-40B4-BE49-F238E27FC236}">
                  <a16:creationId xmlns:a16="http://schemas.microsoft.com/office/drawing/2014/main" id="{0B08324A-3E28-4C6D-B3D4-6C9CE1A7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" y="1557"/>
              <a:ext cx="891" cy="31"/>
            </a:xfrm>
            <a:custGeom>
              <a:avLst/>
              <a:gdLst>
                <a:gd name="T0" fmla="*/ 91 w 1782"/>
                <a:gd name="T1" fmla="*/ 0 h 62"/>
                <a:gd name="T2" fmla="*/ 0 w 1782"/>
                <a:gd name="T3" fmla="*/ 62 h 62"/>
                <a:gd name="T4" fmla="*/ 1782 w 1782"/>
                <a:gd name="T5" fmla="*/ 0 h 62"/>
                <a:gd name="T6" fmla="*/ 91 w 1782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2" h="62">
                  <a:moveTo>
                    <a:pt x="91" y="0"/>
                  </a:moveTo>
                  <a:lnTo>
                    <a:pt x="0" y="62"/>
                  </a:lnTo>
                  <a:lnTo>
                    <a:pt x="1782" y="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2" name="Freeform 500">
              <a:extLst>
                <a:ext uri="{FF2B5EF4-FFF2-40B4-BE49-F238E27FC236}">
                  <a16:creationId xmlns:a16="http://schemas.microsoft.com/office/drawing/2014/main" id="{DBA9CD2D-75AB-4B64-91C0-2457168D8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" y="1557"/>
              <a:ext cx="891" cy="31"/>
            </a:xfrm>
            <a:custGeom>
              <a:avLst/>
              <a:gdLst>
                <a:gd name="T0" fmla="*/ 91 w 1782"/>
                <a:gd name="T1" fmla="*/ 0 h 62"/>
                <a:gd name="T2" fmla="*/ 0 w 1782"/>
                <a:gd name="T3" fmla="*/ 62 h 62"/>
                <a:gd name="T4" fmla="*/ 1782 w 1782"/>
                <a:gd name="T5" fmla="*/ 0 h 62"/>
                <a:gd name="T6" fmla="*/ 91 w 1782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2" h="62">
                  <a:moveTo>
                    <a:pt x="91" y="0"/>
                  </a:moveTo>
                  <a:lnTo>
                    <a:pt x="0" y="62"/>
                  </a:lnTo>
                  <a:lnTo>
                    <a:pt x="1782" y="0"/>
                  </a:lnTo>
                  <a:lnTo>
                    <a:pt x="9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3" name="Freeform 501">
              <a:extLst>
                <a:ext uri="{FF2B5EF4-FFF2-40B4-BE49-F238E27FC236}">
                  <a16:creationId xmlns:a16="http://schemas.microsoft.com/office/drawing/2014/main" id="{0F4A7DFB-FD61-417D-B94B-281702BE2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529"/>
              <a:ext cx="845" cy="28"/>
            </a:xfrm>
            <a:custGeom>
              <a:avLst/>
              <a:gdLst>
                <a:gd name="T0" fmla="*/ 1595 w 1691"/>
                <a:gd name="T1" fmla="*/ 0 h 55"/>
                <a:gd name="T2" fmla="*/ 0 w 1691"/>
                <a:gd name="T3" fmla="*/ 55 h 55"/>
                <a:gd name="T4" fmla="*/ 1691 w 1691"/>
                <a:gd name="T5" fmla="*/ 55 h 55"/>
                <a:gd name="T6" fmla="*/ 1595 w 1691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1" h="55">
                  <a:moveTo>
                    <a:pt x="1595" y="0"/>
                  </a:moveTo>
                  <a:lnTo>
                    <a:pt x="0" y="55"/>
                  </a:lnTo>
                  <a:lnTo>
                    <a:pt x="1691" y="55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4" name="Freeform 502">
              <a:extLst>
                <a:ext uri="{FF2B5EF4-FFF2-40B4-BE49-F238E27FC236}">
                  <a16:creationId xmlns:a16="http://schemas.microsoft.com/office/drawing/2014/main" id="{6525A49A-0D53-479C-9749-A966E383C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529"/>
              <a:ext cx="845" cy="28"/>
            </a:xfrm>
            <a:custGeom>
              <a:avLst/>
              <a:gdLst>
                <a:gd name="T0" fmla="*/ 1595 w 1691"/>
                <a:gd name="T1" fmla="*/ 0 h 55"/>
                <a:gd name="T2" fmla="*/ 0 w 1691"/>
                <a:gd name="T3" fmla="*/ 55 h 55"/>
                <a:gd name="T4" fmla="*/ 1691 w 1691"/>
                <a:gd name="T5" fmla="*/ 55 h 55"/>
                <a:gd name="T6" fmla="*/ 1595 w 1691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1" h="55">
                  <a:moveTo>
                    <a:pt x="1595" y="0"/>
                  </a:moveTo>
                  <a:lnTo>
                    <a:pt x="0" y="55"/>
                  </a:lnTo>
                  <a:lnTo>
                    <a:pt x="1691" y="55"/>
                  </a:lnTo>
                  <a:lnTo>
                    <a:pt x="1595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5" name="Freeform 503">
              <a:extLst>
                <a:ext uri="{FF2B5EF4-FFF2-40B4-BE49-F238E27FC236}">
                  <a16:creationId xmlns:a16="http://schemas.microsoft.com/office/drawing/2014/main" id="{FA116914-E079-443E-842A-348AE04D5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529"/>
              <a:ext cx="797" cy="28"/>
            </a:xfrm>
            <a:custGeom>
              <a:avLst/>
              <a:gdLst>
                <a:gd name="T0" fmla="*/ 98 w 1595"/>
                <a:gd name="T1" fmla="*/ 0 h 55"/>
                <a:gd name="T2" fmla="*/ 0 w 1595"/>
                <a:gd name="T3" fmla="*/ 55 h 55"/>
                <a:gd name="T4" fmla="*/ 1595 w 1595"/>
                <a:gd name="T5" fmla="*/ 0 h 55"/>
                <a:gd name="T6" fmla="*/ 98 w 159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5" h="55">
                  <a:moveTo>
                    <a:pt x="98" y="0"/>
                  </a:moveTo>
                  <a:lnTo>
                    <a:pt x="0" y="55"/>
                  </a:lnTo>
                  <a:lnTo>
                    <a:pt x="1595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6" name="Freeform 504">
              <a:extLst>
                <a:ext uri="{FF2B5EF4-FFF2-40B4-BE49-F238E27FC236}">
                  <a16:creationId xmlns:a16="http://schemas.microsoft.com/office/drawing/2014/main" id="{56C6250B-4617-4BF6-B41A-049B14D50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529"/>
              <a:ext cx="797" cy="28"/>
            </a:xfrm>
            <a:custGeom>
              <a:avLst/>
              <a:gdLst>
                <a:gd name="T0" fmla="*/ 98 w 1595"/>
                <a:gd name="T1" fmla="*/ 0 h 55"/>
                <a:gd name="T2" fmla="*/ 0 w 1595"/>
                <a:gd name="T3" fmla="*/ 55 h 55"/>
                <a:gd name="T4" fmla="*/ 1595 w 1595"/>
                <a:gd name="T5" fmla="*/ 0 h 55"/>
                <a:gd name="T6" fmla="*/ 98 w 1595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5" h="55">
                  <a:moveTo>
                    <a:pt x="98" y="0"/>
                  </a:moveTo>
                  <a:lnTo>
                    <a:pt x="0" y="55"/>
                  </a:lnTo>
                  <a:lnTo>
                    <a:pt x="1595" y="0"/>
                  </a:lnTo>
                  <a:lnTo>
                    <a:pt x="9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7" name="Freeform 505">
              <a:extLst>
                <a:ext uri="{FF2B5EF4-FFF2-40B4-BE49-F238E27FC236}">
                  <a16:creationId xmlns:a16="http://schemas.microsoft.com/office/drawing/2014/main" id="{7F6176BC-E56F-4587-A3F6-9A6F58839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505"/>
              <a:ext cx="749" cy="24"/>
            </a:xfrm>
            <a:custGeom>
              <a:avLst/>
              <a:gdLst>
                <a:gd name="T0" fmla="*/ 1399 w 1499"/>
                <a:gd name="T1" fmla="*/ 0 h 48"/>
                <a:gd name="T2" fmla="*/ 0 w 1499"/>
                <a:gd name="T3" fmla="*/ 48 h 48"/>
                <a:gd name="T4" fmla="*/ 1499 w 1499"/>
                <a:gd name="T5" fmla="*/ 48 h 48"/>
                <a:gd name="T6" fmla="*/ 1399 w 1499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9" h="48">
                  <a:moveTo>
                    <a:pt x="1399" y="0"/>
                  </a:moveTo>
                  <a:lnTo>
                    <a:pt x="0" y="48"/>
                  </a:lnTo>
                  <a:lnTo>
                    <a:pt x="1499" y="48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8" name="Freeform 506">
              <a:extLst>
                <a:ext uri="{FF2B5EF4-FFF2-40B4-BE49-F238E27FC236}">
                  <a16:creationId xmlns:a16="http://schemas.microsoft.com/office/drawing/2014/main" id="{8F18AF9C-3A04-4E0E-97EE-7E2ED37FC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505"/>
              <a:ext cx="749" cy="24"/>
            </a:xfrm>
            <a:custGeom>
              <a:avLst/>
              <a:gdLst>
                <a:gd name="T0" fmla="*/ 1399 w 1499"/>
                <a:gd name="T1" fmla="*/ 0 h 48"/>
                <a:gd name="T2" fmla="*/ 0 w 1499"/>
                <a:gd name="T3" fmla="*/ 48 h 48"/>
                <a:gd name="T4" fmla="*/ 1499 w 1499"/>
                <a:gd name="T5" fmla="*/ 48 h 48"/>
                <a:gd name="T6" fmla="*/ 1399 w 1499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9" h="48">
                  <a:moveTo>
                    <a:pt x="1399" y="0"/>
                  </a:moveTo>
                  <a:lnTo>
                    <a:pt x="0" y="48"/>
                  </a:lnTo>
                  <a:lnTo>
                    <a:pt x="1499" y="48"/>
                  </a:lnTo>
                  <a:lnTo>
                    <a:pt x="139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79" name="Freeform 507">
              <a:extLst>
                <a:ext uri="{FF2B5EF4-FFF2-40B4-BE49-F238E27FC236}">
                  <a16:creationId xmlns:a16="http://schemas.microsoft.com/office/drawing/2014/main" id="{E7A2C364-AF64-48DE-8B9B-47187AB43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505"/>
              <a:ext cx="698" cy="24"/>
            </a:xfrm>
            <a:custGeom>
              <a:avLst/>
              <a:gdLst>
                <a:gd name="T0" fmla="*/ 102 w 1398"/>
                <a:gd name="T1" fmla="*/ 0 h 48"/>
                <a:gd name="T2" fmla="*/ 0 w 1398"/>
                <a:gd name="T3" fmla="*/ 48 h 48"/>
                <a:gd name="T4" fmla="*/ 1398 w 1398"/>
                <a:gd name="T5" fmla="*/ 0 h 48"/>
                <a:gd name="T6" fmla="*/ 102 w 139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8" h="48">
                  <a:moveTo>
                    <a:pt x="102" y="0"/>
                  </a:moveTo>
                  <a:lnTo>
                    <a:pt x="0" y="48"/>
                  </a:lnTo>
                  <a:lnTo>
                    <a:pt x="1398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0" name="Freeform 508">
              <a:extLst>
                <a:ext uri="{FF2B5EF4-FFF2-40B4-BE49-F238E27FC236}">
                  <a16:creationId xmlns:a16="http://schemas.microsoft.com/office/drawing/2014/main" id="{F2528385-B8A0-4F7A-8C77-60CA9A517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505"/>
              <a:ext cx="698" cy="24"/>
            </a:xfrm>
            <a:custGeom>
              <a:avLst/>
              <a:gdLst>
                <a:gd name="T0" fmla="*/ 102 w 1398"/>
                <a:gd name="T1" fmla="*/ 0 h 48"/>
                <a:gd name="T2" fmla="*/ 0 w 1398"/>
                <a:gd name="T3" fmla="*/ 48 h 48"/>
                <a:gd name="T4" fmla="*/ 1398 w 1398"/>
                <a:gd name="T5" fmla="*/ 0 h 48"/>
                <a:gd name="T6" fmla="*/ 102 w 139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8" h="48">
                  <a:moveTo>
                    <a:pt x="102" y="0"/>
                  </a:moveTo>
                  <a:lnTo>
                    <a:pt x="0" y="48"/>
                  </a:lnTo>
                  <a:lnTo>
                    <a:pt x="1398" y="0"/>
                  </a:lnTo>
                  <a:lnTo>
                    <a:pt x="102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1" name="Freeform 509">
              <a:extLst>
                <a:ext uri="{FF2B5EF4-FFF2-40B4-BE49-F238E27FC236}">
                  <a16:creationId xmlns:a16="http://schemas.microsoft.com/office/drawing/2014/main" id="{853705B1-8FD4-47E4-B313-0DE120D5C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1485"/>
              <a:ext cx="648" cy="20"/>
            </a:xfrm>
            <a:custGeom>
              <a:avLst/>
              <a:gdLst>
                <a:gd name="T0" fmla="*/ 1192 w 1296"/>
                <a:gd name="T1" fmla="*/ 0 h 40"/>
                <a:gd name="T2" fmla="*/ 0 w 1296"/>
                <a:gd name="T3" fmla="*/ 40 h 40"/>
                <a:gd name="T4" fmla="*/ 1296 w 1296"/>
                <a:gd name="T5" fmla="*/ 40 h 40"/>
                <a:gd name="T6" fmla="*/ 1192 w 1296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6" h="40">
                  <a:moveTo>
                    <a:pt x="1192" y="0"/>
                  </a:moveTo>
                  <a:lnTo>
                    <a:pt x="0" y="40"/>
                  </a:lnTo>
                  <a:lnTo>
                    <a:pt x="1296" y="40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2" name="Freeform 510">
              <a:extLst>
                <a:ext uri="{FF2B5EF4-FFF2-40B4-BE49-F238E27FC236}">
                  <a16:creationId xmlns:a16="http://schemas.microsoft.com/office/drawing/2014/main" id="{C6FE0537-1D2D-445B-BDF6-E244A6CD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1485"/>
              <a:ext cx="648" cy="20"/>
            </a:xfrm>
            <a:custGeom>
              <a:avLst/>
              <a:gdLst>
                <a:gd name="T0" fmla="*/ 1192 w 1296"/>
                <a:gd name="T1" fmla="*/ 0 h 40"/>
                <a:gd name="T2" fmla="*/ 0 w 1296"/>
                <a:gd name="T3" fmla="*/ 40 h 40"/>
                <a:gd name="T4" fmla="*/ 1296 w 1296"/>
                <a:gd name="T5" fmla="*/ 40 h 40"/>
                <a:gd name="T6" fmla="*/ 1192 w 1296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6" h="40">
                  <a:moveTo>
                    <a:pt x="1192" y="0"/>
                  </a:moveTo>
                  <a:lnTo>
                    <a:pt x="0" y="40"/>
                  </a:lnTo>
                  <a:lnTo>
                    <a:pt x="1296" y="40"/>
                  </a:lnTo>
                  <a:lnTo>
                    <a:pt x="1192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3" name="Freeform 511">
              <a:extLst>
                <a:ext uri="{FF2B5EF4-FFF2-40B4-BE49-F238E27FC236}">
                  <a16:creationId xmlns:a16="http://schemas.microsoft.com/office/drawing/2014/main" id="{D3724DDF-DB3C-41FE-92EE-76E611165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1485"/>
              <a:ext cx="597" cy="20"/>
            </a:xfrm>
            <a:custGeom>
              <a:avLst/>
              <a:gdLst>
                <a:gd name="T0" fmla="*/ 103 w 1192"/>
                <a:gd name="T1" fmla="*/ 0 h 40"/>
                <a:gd name="T2" fmla="*/ 0 w 1192"/>
                <a:gd name="T3" fmla="*/ 40 h 40"/>
                <a:gd name="T4" fmla="*/ 1192 w 1192"/>
                <a:gd name="T5" fmla="*/ 0 h 40"/>
                <a:gd name="T6" fmla="*/ 103 w 119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2" h="40">
                  <a:moveTo>
                    <a:pt x="103" y="0"/>
                  </a:moveTo>
                  <a:lnTo>
                    <a:pt x="0" y="40"/>
                  </a:lnTo>
                  <a:lnTo>
                    <a:pt x="1192" y="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4" name="Freeform 512">
              <a:extLst>
                <a:ext uri="{FF2B5EF4-FFF2-40B4-BE49-F238E27FC236}">
                  <a16:creationId xmlns:a16="http://schemas.microsoft.com/office/drawing/2014/main" id="{93837667-B5FD-43E4-827E-E9A619227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1485"/>
              <a:ext cx="597" cy="20"/>
            </a:xfrm>
            <a:custGeom>
              <a:avLst/>
              <a:gdLst>
                <a:gd name="T0" fmla="*/ 103 w 1192"/>
                <a:gd name="T1" fmla="*/ 0 h 40"/>
                <a:gd name="T2" fmla="*/ 0 w 1192"/>
                <a:gd name="T3" fmla="*/ 40 h 40"/>
                <a:gd name="T4" fmla="*/ 1192 w 1192"/>
                <a:gd name="T5" fmla="*/ 0 h 40"/>
                <a:gd name="T6" fmla="*/ 103 w 119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2" h="40">
                  <a:moveTo>
                    <a:pt x="103" y="0"/>
                  </a:moveTo>
                  <a:lnTo>
                    <a:pt x="0" y="40"/>
                  </a:lnTo>
                  <a:lnTo>
                    <a:pt x="1192" y="0"/>
                  </a:lnTo>
                  <a:lnTo>
                    <a:pt x="10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5" name="Freeform 513">
              <a:extLst>
                <a:ext uri="{FF2B5EF4-FFF2-40B4-BE49-F238E27FC236}">
                  <a16:creationId xmlns:a16="http://schemas.microsoft.com/office/drawing/2014/main" id="{2FE529A5-8E9E-4A88-BDA5-573725120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1468"/>
              <a:ext cx="545" cy="17"/>
            </a:xfrm>
            <a:custGeom>
              <a:avLst/>
              <a:gdLst>
                <a:gd name="T0" fmla="*/ 984 w 1089"/>
                <a:gd name="T1" fmla="*/ 0 h 35"/>
                <a:gd name="T2" fmla="*/ 0 w 1089"/>
                <a:gd name="T3" fmla="*/ 35 h 35"/>
                <a:gd name="T4" fmla="*/ 1089 w 1089"/>
                <a:gd name="T5" fmla="*/ 35 h 35"/>
                <a:gd name="T6" fmla="*/ 984 w 1089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35">
                  <a:moveTo>
                    <a:pt x="984" y="0"/>
                  </a:moveTo>
                  <a:lnTo>
                    <a:pt x="0" y="35"/>
                  </a:lnTo>
                  <a:lnTo>
                    <a:pt x="1089" y="35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6" name="Freeform 514">
              <a:extLst>
                <a:ext uri="{FF2B5EF4-FFF2-40B4-BE49-F238E27FC236}">
                  <a16:creationId xmlns:a16="http://schemas.microsoft.com/office/drawing/2014/main" id="{C168170C-D0AE-4A17-8C2F-26FABD86C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1468"/>
              <a:ext cx="545" cy="17"/>
            </a:xfrm>
            <a:custGeom>
              <a:avLst/>
              <a:gdLst>
                <a:gd name="T0" fmla="*/ 984 w 1089"/>
                <a:gd name="T1" fmla="*/ 0 h 35"/>
                <a:gd name="T2" fmla="*/ 0 w 1089"/>
                <a:gd name="T3" fmla="*/ 35 h 35"/>
                <a:gd name="T4" fmla="*/ 1089 w 1089"/>
                <a:gd name="T5" fmla="*/ 35 h 35"/>
                <a:gd name="T6" fmla="*/ 984 w 1089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9" h="35">
                  <a:moveTo>
                    <a:pt x="984" y="0"/>
                  </a:moveTo>
                  <a:lnTo>
                    <a:pt x="0" y="35"/>
                  </a:lnTo>
                  <a:lnTo>
                    <a:pt x="1089" y="35"/>
                  </a:lnTo>
                  <a:lnTo>
                    <a:pt x="98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7" name="Freeform 515">
              <a:extLst>
                <a:ext uri="{FF2B5EF4-FFF2-40B4-BE49-F238E27FC236}">
                  <a16:creationId xmlns:a16="http://schemas.microsoft.com/office/drawing/2014/main" id="{84A049FB-A828-47B9-811C-DAED5E607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1468"/>
              <a:ext cx="492" cy="17"/>
            </a:xfrm>
            <a:custGeom>
              <a:avLst/>
              <a:gdLst>
                <a:gd name="T0" fmla="*/ 107 w 984"/>
                <a:gd name="T1" fmla="*/ 0 h 35"/>
                <a:gd name="T2" fmla="*/ 0 w 984"/>
                <a:gd name="T3" fmla="*/ 35 h 35"/>
                <a:gd name="T4" fmla="*/ 984 w 984"/>
                <a:gd name="T5" fmla="*/ 0 h 35"/>
                <a:gd name="T6" fmla="*/ 107 w 984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35">
                  <a:moveTo>
                    <a:pt x="107" y="0"/>
                  </a:moveTo>
                  <a:lnTo>
                    <a:pt x="0" y="35"/>
                  </a:lnTo>
                  <a:lnTo>
                    <a:pt x="984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8" name="Freeform 516">
              <a:extLst>
                <a:ext uri="{FF2B5EF4-FFF2-40B4-BE49-F238E27FC236}">
                  <a16:creationId xmlns:a16="http://schemas.microsoft.com/office/drawing/2014/main" id="{10218962-6D55-4C8C-9087-1AC0CF72C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1468"/>
              <a:ext cx="492" cy="17"/>
            </a:xfrm>
            <a:custGeom>
              <a:avLst/>
              <a:gdLst>
                <a:gd name="T0" fmla="*/ 107 w 984"/>
                <a:gd name="T1" fmla="*/ 0 h 35"/>
                <a:gd name="T2" fmla="*/ 0 w 984"/>
                <a:gd name="T3" fmla="*/ 35 h 35"/>
                <a:gd name="T4" fmla="*/ 984 w 984"/>
                <a:gd name="T5" fmla="*/ 0 h 35"/>
                <a:gd name="T6" fmla="*/ 107 w 984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35">
                  <a:moveTo>
                    <a:pt x="107" y="0"/>
                  </a:moveTo>
                  <a:lnTo>
                    <a:pt x="0" y="35"/>
                  </a:lnTo>
                  <a:lnTo>
                    <a:pt x="984" y="0"/>
                  </a:lnTo>
                  <a:lnTo>
                    <a:pt x="10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89" name="Freeform 517">
              <a:extLst>
                <a:ext uri="{FF2B5EF4-FFF2-40B4-BE49-F238E27FC236}">
                  <a16:creationId xmlns:a16="http://schemas.microsoft.com/office/drawing/2014/main" id="{2D2BA969-5B54-4C9C-B914-E6AFC9DB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1455"/>
              <a:ext cx="438" cy="13"/>
            </a:xfrm>
            <a:custGeom>
              <a:avLst/>
              <a:gdLst>
                <a:gd name="T0" fmla="*/ 770 w 877"/>
                <a:gd name="T1" fmla="*/ 0 h 26"/>
                <a:gd name="T2" fmla="*/ 0 w 877"/>
                <a:gd name="T3" fmla="*/ 26 h 26"/>
                <a:gd name="T4" fmla="*/ 877 w 877"/>
                <a:gd name="T5" fmla="*/ 26 h 26"/>
                <a:gd name="T6" fmla="*/ 770 w 87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7" h="26">
                  <a:moveTo>
                    <a:pt x="770" y="0"/>
                  </a:moveTo>
                  <a:lnTo>
                    <a:pt x="0" y="26"/>
                  </a:lnTo>
                  <a:lnTo>
                    <a:pt x="877" y="2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0" name="Freeform 518">
              <a:extLst>
                <a:ext uri="{FF2B5EF4-FFF2-40B4-BE49-F238E27FC236}">
                  <a16:creationId xmlns:a16="http://schemas.microsoft.com/office/drawing/2014/main" id="{94D58AAD-FDE5-4525-BA0C-972CA3678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1455"/>
              <a:ext cx="438" cy="13"/>
            </a:xfrm>
            <a:custGeom>
              <a:avLst/>
              <a:gdLst>
                <a:gd name="T0" fmla="*/ 770 w 877"/>
                <a:gd name="T1" fmla="*/ 0 h 26"/>
                <a:gd name="T2" fmla="*/ 0 w 877"/>
                <a:gd name="T3" fmla="*/ 26 h 26"/>
                <a:gd name="T4" fmla="*/ 877 w 877"/>
                <a:gd name="T5" fmla="*/ 26 h 26"/>
                <a:gd name="T6" fmla="*/ 770 w 87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7" h="26">
                  <a:moveTo>
                    <a:pt x="770" y="0"/>
                  </a:moveTo>
                  <a:lnTo>
                    <a:pt x="0" y="26"/>
                  </a:lnTo>
                  <a:lnTo>
                    <a:pt x="877" y="26"/>
                  </a:lnTo>
                  <a:lnTo>
                    <a:pt x="77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1" name="Freeform 519">
              <a:extLst>
                <a:ext uri="{FF2B5EF4-FFF2-40B4-BE49-F238E27FC236}">
                  <a16:creationId xmlns:a16="http://schemas.microsoft.com/office/drawing/2014/main" id="{85A22D25-C5CD-4756-8157-0F7279FAB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1455"/>
              <a:ext cx="384" cy="13"/>
            </a:xfrm>
            <a:custGeom>
              <a:avLst/>
              <a:gdLst>
                <a:gd name="T0" fmla="*/ 107 w 770"/>
                <a:gd name="T1" fmla="*/ 0 h 26"/>
                <a:gd name="T2" fmla="*/ 0 w 770"/>
                <a:gd name="T3" fmla="*/ 26 h 26"/>
                <a:gd name="T4" fmla="*/ 770 w 770"/>
                <a:gd name="T5" fmla="*/ 0 h 26"/>
                <a:gd name="T6" fmla="*/ 107 w 770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0" h="26">
                  <a:moveTo>
                    <a:pt x="107" y="0"/>
                  </a:moveTo>
                  <a:lnTo>
                    <a:pt x="0" y="26"/>
                  </a:lnTo>
                  <a:lnTo>
                    <a:pt x="77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2" name="Freeform 520">
              <a:extLst>
                <a:ext uri="{FF2B5EF4-FFF2-40B4-BE49-F238E27FC236}">
                  <a16:creationId xmlns:a16="http://schemas.microsoft.com/office/drawing/2014/main" id="{C539D281-F7F5-4EC4-A065-787801151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1455"/>
              <a:ext cx="384" cy="13"/>
            </a:xfrm>
            <a:custGeom>
              <a:avLst/>
              <a:gdLst>
                <a:gd name="T0" fmla="*/ 107 w 770"/>
                <a:gd name="T1" fmla="*/ 0 h 26"/>
                <a:gd name="T2" fmla="*/ 0 w 770"/>
                <a:gd name="T3" fmla="*/ 26 h 26"/>
                <a:gd name="T4" fmla="*/ 770 w 770"/>
                <a:gd name="T5" fmla="*/ 0 h 26"/>
                <a:gd name="T6" fmla="*/ 107 w 770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0" h="26">
                  <a:moveTo>
                    <a:pt x="107" y="0"/>
                  </a:moveTo>
                  <a:lnTo>
                    <a:pt x="0" y="26"/>
                  </a:lnTo>
                  <a:lnTo>
                    <a:pt x="770" y="0"/>
                  </a:lnTo>
                  <a:lnTo>
                    <a:pt x="10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3" name="Freeform 521">
              <a:extLst>
                <a:ext uri="{FF2B5EF4-FFF2-40B4-BE49-F238E27FC236}">
                  <a16:creationId xmlns:a16="http://schemas.microsoft.com/office/drawing/2014/main" id="{BC24AE62-CB08-4934-861B-D133CA9D6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1446"/>
              <a:ext cx="331" cy="9"/>
            </a:xfrm>
            <a:custGeom>
              <a:avLst/>
              <a:gdLst>
                <a:gd name="T0" fmla="*/ 554 w 663"/>
                <a:gd name="T1" fmla="*/ 0 h 18"/>
                <a:gd name="T2" fmla="*/ 0 w 663"/>
                <a:gd name="T3" fmla="*/ 18 h 18"/>
                <a:gd name="T4" fmla="*/ 663 w 663"/>
                <a:gd name="T5" fmla="*/ 18 h 18"/>
                <a:gd name="T6" fmla="*/ 554 w 663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3" h="18">
                  <a:moveTo>
                    <a:pt x="554" y="0"/>
                  </a:moveTo>
                  <a:lnTo>
                    <a:pt x="0" y="18"/>
                  </a:lnTo>
                  <a:lnTo>
                    <a:pt x="663" y="18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4" name="Freeform 522">
              <a:extLst>
                <a:ext uri="{FF2B5EF4-FFF2-40B4-BE49-F238E27FC236}">
                  <a16:creationId xmlns:a16="http://schemas.microsoft.com/office/drawing/2014/main" id="{C9A5CDAF-D685-4C46-AB17-5AC41A8D0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1446"/>
              <a:ext cx="331" cy="9"/>
            </a:xfrm>
            <a:custGeom>
              <a:avLst/>
              <a:gdLst>
                <a:gd name="T0" fmla="*/ 554 w 663"/>
                <a:gd name="T1" fmla="*/ 0 h 18"/>
                <a:gd name="T2" fmla="*/ 0 w 663"/>
                <a:gd name="T3" fmla="*/ 18 h 18"/>
                <a:gd name="T4" fmla="*/ 663 w 663"/>
                <a:gd name="T5" fmla="*/ 18 h 18"/>
                <a:gd name="T6" fmla="*/ 554 w 663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3" h="18">
                  <a:moveTo>
                    <a:pt x="554" y="0"/>
                  </a:moveTo>
                  <a:lnTo>
                    <a:pt x="0" y="18"/>
                  </a:lnTo>
                  <a:lnTo>
                    <a:pt x="663" y="18"/>
                  </a:lnTo>
                  <a:lnTo>
                    <a:pt x="55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5" name="Freeform 523">
              <a:extLst>
                <a:ext uri="{FF2B5EF4-FFF2-40B4-BE49-F238E27FC236}">
                  <a16:creationId xmlns:a16="http://schemas.microsoft.com/office/drawing/2014/main" id="{63E3C01D-F558-4762-8307-CA34015F4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1446"/>
              <a:ext cx="277" cy="9"/>
            </a:xfrm>
            <a:custGeom>
              <a:avLst/>
              <a:gdLst>
                <a:gd name="T0" fmla="*/ 109 w 554"/>
                <a:gd name="T1" fmla="*/ 0 h 18"/>
                <a:gd name="T2" fmla="*/ 0 w 554"/>
                <a:gd name="T3" fmla="*/ 18 h 18"/>
                <a:gd name="T4" fmla="*/ 554 w 554"/>
                <a:gd name="T5" fmla="*/ 0 h 18"/>
                <a:gd name="T6" fmla="*/ 109 w 55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18">
                  <a:moveTo>
                    <a:pt x="109" y="0"/>
                  </a:moveTo>
                  <a:lnTo>
                    <a:pt x="0" y="18"/>
                  </a:lnTo>
                  <a:lnTo>
                    <a:pt x="554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6" name="Freeform 524">
              <a:extLst>
                <a:ext uri="{FF2B5EF4-FFF2-40B4-BE49-F238E27FC236}">
                  <a16:creationId xmlns:a16="http://schemas.microsoft.com/office/drawing/2014/main" id="{9C60041E-9376-49C0-955D-496586B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1446"/>
              <a:ext cx="277" cy="9"/>
            </a:xfrm>
            <a:custGeom>
              <a:avLst/>
              <a:gdLst>
                <a:gd name="T0" fmla="*/ 109 w 554"/>
                <a:gd name="T1" fmla="*/ 0 h 18"/>
                <a:gd name="T2" fmla="*/ 0 w 554"/>
                <a:gd name="T3" fmla="*/ 18 h 18"/>
                <a:gd name="T4" fmla="*/ 554 w 554"/>
                <a:gd name="T5" fmla="*/ 0 h 18"/>
                <a:gd name="T6" fmla="*/ 109 w 55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18">
                  <a:moveTo>
                    <a:pt x="109" y="0"/>
                  </a:moveTo>
                  <a:lnTo>
                    <a:pt x="0" y="18"/>
                  </a:lnTo>
                  <a:lnTo>
                    <a:pt x="554" y="0"/>
                  </a:lnTo>
                  <a:lnTo>
                    <a:pt x="10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7" name="Freeform 525">
              <a:extLst>
                <a:ext uri="{FF2B5EF4-FFF2-40B4-BE49-F238E27FC236}">
                  <a16:creationId xmlns:a16="http://schemas.microsoft.com/office/drawing/2014/main" id="{AAD9B22E-F5C9-4053-8910-A44251BF7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1439"/>
              <a:ext cx="222" cy="7"/>
            </a:xfrm>
            <a:custGeom>
              <a:avLst/>
              <a:gdLst>
                <a:gd name="T0" fmla="*/ 334 w 445"/>
                <a:gd name="T1" fmla="*/ 0 h 13"/>
                <a:gd name="T2" fmla="*/ 0 w 445"/>
                <a:gd name="T3" fmla="*/ 13 h 13"/>
                <a:gd name="T4" fmla="*/ 445 w 445"/>
                <a:gd name="T5" fmla="*/ 13 h 13"/>
                <a:gd name="T6" fmla="*/ 334 w 44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5" h="13">
                  <a:moveTo>
                    <a:pt x="334" y="0"/>
                  </a:moveTo>
                  <a:lnTo>
                    <a:pt x="0" y="13"/>
                  </a:lnTo>
                  <a:lnTo>
                    <a:pt x="445" y="1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8" name="Freeform 526">
              <a:extLst>
                <a:ext uri="{FF2B5EF4-FFF2-40B4-BE49-F238E27FC236}">
                  <a16:creationId xmlns:a16="http://schemas.microsoft.com/office/drawing/2014/main" id="{DC781A09-4C61-4C7E-8814-768EAD149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1439"/>
              <a:ext cx="222" cy="7"/>
            </a:xfrm>
            <a:custGeom>
              <a:avLst/>
              <a:gdLst>
                <a:gd name="T0" fmla="*/ 334 w 445"/>
                <a:gd name="T1" fmla="*/ 0 h 13"/>
                <a:gd name="T2" fmla="*/ 0 w 445"/>
                <a:gd name="T3" fmla="*/ 13 h 13"/>
                <a:gd name="T4" fmla="*/ 445 w 445"/>
                <a:gd name="T5" fmla="*/ 13 h 13"/>
                <a:gd name="T6" fmla="*/ 334 w 44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5" h="13">
                  <a:moveTo>
                    <a:pt x="334" y="0"/>
                  </a:moveTo>
                  <a:lnTo>
                    <a:pt x="0" y="13"/>
                  </a:lnTo>
                  <a:lnTo>
                    <a:pt x="445" y="13"/>
                  </a:lnTo>
                  <a:lnTo>
                    <a:pt x="33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399" name="Freeform 527">
              <a:extLst>
                <a:ext uri="{FF2B5EF4-FFF2-40B4-BE49-F238E27FC236}">
                  <a16:creationId xmlns:a16="http://schemas.microsoft.com/office/drawing/2014/main" id="{8FD44EAB-C64E-4EFF-A2DF-61EEDA93C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1439"/>
              <a:ext cx="166" cy="7"/>
            </a:xfrm>
            <a:custGeom>
              <a:avLst/>
              <a:gdLst>
                <a:gd name="T0" fmla="*/ 112 w 334"/>
                <a:gd name="T1" fmla="*/ 0 h 13"/>
                <a:gd name="T2" fmla="*/ 0 w 334"/>
                <a:gd name="T3" fmla="*/ 13 h 13"/>
                <a:gd name="T4" fmla="*/ 334 w 334"/>
                <a:gd name="T5" fmla="*/ 0 h 13"/>
                <a:gd name="T6" fmla="*/ 112 w 334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13">
                  <a:moveTo>
                    <a:pt x="112" y="0"/>
                  </a:moveTo>
                  <a:lnTo>
                    <a:pt x="0" y="13"/>
                  </a:lnTo>
                  <a:lnTo>
                    <a:pt x="334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0" name="Freeform 528">
              <a:extLst>
                <a:ext uri="{FF2B5EF4-FFF2-40B4-BE49-F238E27FC236}">
                  <a16:creationId xmlns:a16="http://schemas.microsoft.com/office/drawing/2014/main" id="{9544285A-7076-47AA-9165-A56E926B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1439"/>
              <a:ext cx="166" cy="7"/>
            </a:xfrm>
            <a:custGeom>
              <a:avLst/>
              <a:gdLst>
                <a:gd name="T0" fmla="*/ 112 w 334"/>
                <a:gd name="T1" fmla="*/ 0 h 13"/>
                <a:gd name="T2" fmla="*/ 0 w 334"/>
                <a:gd name="T3" fmla="*/ 13 h 13"/>
                <a:gd name="T4" fmla="*/ 334 w 334"/>
                <a:gd name="T5" fmla="*/ 0 h 13"/>
                <a:gd name="T6" fmla="*/ 112 w 334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13">
                  <a:moveTo>
                    <a:pt x="112" y="0"/>
                  </a:moveTo>
                  <a:lnTo>
                    <a:pt x="0" y="13"/>
                  </a:lnTo>
                  <a:lnTo>
                    <a:pt x="334" y="0"/>
                  </a:lnTo>
                  <a:lnTo>
                    <a:pt x="112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1" name="Freeform 529">
              <a:extLst>
                <a:ext uri="{FF2B5EF4-FFF2-40B4-BE49-F238E27FC236}">
                  <a16:creationId xmlns:a16="http://schemas.microsoft.com/office/drawing/2014/main" id="{091EB75C-716D-4604-A822-A03016144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439"/>
              <a:ext cx="111" cy="1"/>
            </a:xfrm>
            <a:custGeom>
              <a:avLst/>
              <a:gdLst>
                <a:gd name="T0" fmla="*/ 111 w 222"/>
                <a:gd name="T1" fmla="*/ 0 h 2"/>
                <a:gd name="T2" fmla="*/ 0 w 222"/>
                <a:gd name="T3" fmla="*/ 2 h 2"/>
                <a:gd name="T4" fmla="*/ 222 w 222"/>
                <a:gd name="T5" fmla="*/ 2 h 2"/>
                <a:gd name="T6" fmla="*/ 111 w 22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2">
                  <a:moveTo>
                    <a:pt x="111" y="0"/>
                  </a:moveTo>
                  <a:lnTo>
                    <a:pt x="0" y="2"/>
                  </a:lnTo>
                  <a:lnTo>
                    <a:pt x="222" y="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2" name="Freeform 530">
              <a:extLst>
                <a:ext uri="{FF2B5EF4-FFF2-40B4-BE49-F238E27FC236}">
                  <a16:creationId xmlns:a16="http://schemas.microsoft.com/office/drawing/2014/main" id="{A72CC543-1CD3-4814-81E9-96513C40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439"/>
              <a:ext cx="111" cy="1"/>
            </a:xfrm>
            <a:custGeom>
              <a:avLst/>
              <a:gdLst>
                <a:gd name="T0" fmla="*/ 111 w 222"/>
                <a:gd name="T1" fmla="*/ 0 h 2"/>
                <a:gd name="T2" fmla="*/ 0 w 222"/>
                <a:gd name="T3" fmla="*/ 2 h 2"/>
                <a:gd name="T4" fmla="*/ 222 w 222"/>
                <a:gd name="T5" fmla="*/ 2 h 2"/>
                <a:gd name="T6" fmla="*/ 111 w 22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2">
                  <a:moveTo>
                    <a:pt x="111" y="0"/>
                  </a:moveTo>
                  <a:lnTo>
                    <a:pt x="0" y="2"/>
                  </a:lnTo>
                  <a:lnTo>
                    <a:pt x="222" y="2"/>
                  </a:lnTo>
                  <a:lnTo>
                    <a:pt x="11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3" name="Freeform 531">
              <a:extLst>
                <a:ext uri="{FF2B5EF4-FFF2-40B4-BE49-F238E27FC236}">
                  <a16:creationId xmlns:a16="http://schemas.microsoft.com/office/drawing/2014/main" id="{F01CBACE-1B41-495B-BAB3-BAB6F0FF3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2652"/>
              <a:ext cx="36" cy="48"/>
            </a:xfrm>
            <a:custGeom>
              <a:avLst/>
              <a:gdLst>
                <a:gd name="T0" fmla="*/ 73 w 73"/>
                <a:gd name="T1" fmla="*/ 0 h 98"/>
                <a:gd name="T2" fmla="*/ 0 w 73"/>
                <a:gd name="T3" fmla="*/ 42 h 98"/>
                <a:gd name="T4" fmla="*/ 73 w 73"/>
                <a:gd name="T5" fmla="*/ 98 h 98"/>
                <a:gd name="T6" fmla="*/ 73 w 73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98">
                  <a:moveTo>
                    <a:pt x="73" y="0"/>
                  </a:moveTo>
                  <a:lnTo>
                    <a:pt x="0" y="42"/>
                  </a:lnTo>
                  <a:lnTo>
                    <a:pt x="73" y="9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4" name="Freeform 532">
              <a:extLst>
                <a:ext uri="{FF2B5EF4-FFF2-40B4-BE49-F238E27FC236}">
                  <a16:creationId xmlns:a16="http://schemas.microsoft.com/office/drawing/2014/main" id="{0B6AD889-C1F5-45E8-B45F-22689216E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2652"/>
              <a:ext cx="36" cy="48"/>
            </a:xfrm>
            <a:custGeom>
              <a:avLst/>
              <a:gdLst>
                <a:gd name="T0" fmla="*/ 73 w 73"/>
                <a:gd name="T1" fmla="*/ 0 h 98"/>
                <a:gd name="T2" fmla="*/ 0 w 73"/>
                <a:gd name="T3" fmla="*/ 42 h 98"/>
                <a:gd name="T4" fmla="*/ 73 w 73"/>
                <a:gd name="T5" fmla="*/ 98 h 98"/>
                <a:gd name="T6" fmla="*/ 73 w 73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98">
                  <a:moveTo>
                    <a:pt x="73" y="0"/>
                  </a:moveTo>
                  <a:lnTo>
                    <a:pt x="0" y="42"/>
                  </a:lnTo>
                  <a:lnTo>
                    <a:pt x="73" y="98"/>
                  </a:lnTo>
                  <a:lnTo>
                    <a:pt x="7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5" name="Freeform 533">
              <a:extLst>
                <a:ext uri="{FF2B5EF4-FFF2-40B4-BE49-F238E27FC236}">
                  <a16:creationId xmlns:a16="http://schemas.microsoft.com/office/drawing/2014/main" id="{2552CDD2-8343-411E-84EB-C7CB7A5CB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652"/>
              <a:ext cx="37" cy="48"/>
            </a:xfrm>
            <a:custGeom>
              <a:avLst/>
              <a:gdLst>
                <a:gd name="T0" fmla="*/ 0 w 73"/>
                <a:gd name="T1" fmla="*/ 0 h 98"/>
                <a:gd name="T2" fmla="*/ 0 w 73"/>
                <a:gd name="T3" fmla="*/ 98 h 98"/>
                <a:gd name="T4" fmla="*/ 73 w 73"/>
                <a:gd name="T5" fmla="*/ 42 h 98"/>
                <a:gd name="T6" fmla="*/ 0 w 73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98">
                  <a:moveTo>
                    <a:pt x="0" y="0"/>
                  </a:moveTo>
                  <a:lnTo>
                    <a:pt x="0" y="98"/>
                  </a:lnTo>
                  <a:lnTo>
                    <a:pt x="73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6" name="Freeform 534">
              <a:extLst>
                <a:ext uri="{FF2B5EF4-FFF2-40B4-BE49-F238E27FC236}">
                  <a16:creationId xmlns:a16="http://schemas.microsoft.com/office/drawing/2014/main" id="{74941BFD-E580-4EA8-924B-37BD74628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652"/>
              <a:ext cx="37" cy="48"/>
            </a:xfrm>
            <a:custGeom>
              <a:avLst/>
              <a:gdLst>
                <a:gd name="T0" fmla="*/ 0 w 73"/>
                <a:gd name="T1" fmla="*/ 0 h 98"/>
                <a:gd name="T2" fmla="*/ 0 w 73"/>
                <a:gd name="T3" fmla="*/ 98 h 98"/>
                <a:gd name="T4" fmla="*/ 73 w 73"/>
                <a:gd name="T5" fmla="*/ 42 h 98"/>
                <a:gd name="T6" fmla="*/ 0 w 73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98">
                  <a:moveTo>
                    <a:pt x="0" y="0"/>
                  </a:moveTo>
                  <a:lnTo>
                    <a:pt x="0" y="98"/>
                  </a:lnTo>
                  <a:lnTo>
                    <a:pt x="73" y="4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7" name="Freeform 535">
              <a:extLst>
                <a:ext uri="{FF2B5EF4-FFF2-40B4-BE49-F238E27FC236}">
                  <a16:creationId xmlns:a16="http://schemas.microsoft.com/office/drawing/2014/main" id="{B133F68C-81D2-4484-BA44-EFA5A3E43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" y="2641"/>
              <a:ext cx="70" cy="32"/>
            </a:xfrm>
            <a:custGeom>
              <a:avLst/>
              <a:gdLst>
                <a:gd name="T0" fmla="*/ 0 w 140"/>
                <a:gd name="T1" fmla="*/ 0 h 63"/>
                <a:gd name="T2" fmla="*/ 67 w 140"/>
                <a:gd name="T3" fmla="*/ 63 h 63"/>
                <a:gd name="T4" fmla="*/ 140 w 140"/>
                <a:gd name="T5" fmla="*/ 23 h 63"/>
                <a:gd name="T6" fmla="*/ 0 w 140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63">
                  <a:moveTo>
                    <a:pt x="0" y="0"/>
                  </a:moveTo>
                  <a:lnTo>
                    <a:pt x="67" y="63"/>
                  </a:lnTo>
                  <a:lnTo>
                    <a:pt x="14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8" name="Freeform 536">
              <a:extLst>
                <a:ext uri="{FF2B5EF4-FFF2-40B4-BE49-F238E27FC236}">
                  <a16:creationId xmlns:a16="http://schemas.microsoft.com/office/drawing/2014/main" id="{B2C8AC57-ECC9-46CF-85B3-B7C642754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" y="2641"/>
              <a:ext cx="70" cy="32"/>
            </a:xfrm>
            <a:custGeom>
              <a:avLst/>
              <a:gdLst>
                <a:gd name="T0" fmla="*/ 0 w 140"/>
                <a:gd name="T1" fmla="*/ 0 h 63"/>
                <a:gd name="T2" fmla="*/ 67 w 140"/>
                <a:gd name="T3" fmla="*/ 63 h 63"/>
                <a:gd name="T4" fmla="*/ 140 w 140"/>
                <a:gd name="T5" fmla="*/ 23 h 63"/>
                <a:gd name="T6" fmla="*/ 0 w 140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63">
                  <a:moveTo>
                    <a:pt x="0" y="0"/>
                  </a:moveTo>
                  <a:lnTo>
                    <a:pt x="67" y="63"/>
                  </a:lnTo>
                  <a:lnTo>
                    <a:pt x="140" y="2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09" name="Freeform 537">
              <a:extLst>
                <a:ext uri="{FF2B5EF4-FFF2-40B4-BE49-F238E27FC236}">
                  <a16:creationId xmlns:a16="http://schemas.microsoft.com/office/drawing/2014/main" id="{F0807F3D-F6DB-49F4-BE2C-B5850B4E7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641"/>
              <a:ext cx="71" cy="32"/>
            </a:xfrm>
            <a:custGeom>
              <a:avLst/>
              <a:gdLst>
                <a:gd name="T0" fmla="*/ 142 w 142"/>
                <a:gd name="T1" fmla="*/ 0 h 63"/>
                <a:gd name="T2" fmla="*/ 0 w 142"/>
                <a:gd name="T3" fmla="*/ 23 h 63"/>
                <a:gd name="T4" fmla="*/ 73 w 142"/>
                <a:gd name="T5" fmla="*/ 63 h 63"/>
                <a:gd name="T6" fmla="*/ 142 w 142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63">
                  <a:moveTo>
                    <a:pt x="142" y="0"/>
                  </a:moveTo>
                  <a:lnTo>
                    <a:pt x="0" y="23"/>
                  </a:lnTo>
                  <a:lnTo>
                    <a:pt x="73" y="6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0" name="Freeform 538">
              <a:extLst>
                <a:ext uri="{FF2B5EF4-FFF2-40B4-BE49-F238E27FC236}">
                  <a16:creationId xmlns:a16="http://schemas.microsoft.com/office/drawing/2014/main" id="{3A8B255F-09D0-4BAE-898A-7565554E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641"/>
              <a:ext cx="71" cy="32"/>
            </a:xfrm>
            <a:custGeom>
              <a:avLst/>
              <a:gdLst>
                <a:gd name="T0" fmla="*/ 142 w 142"/>
                <a:gd name="T1" fmla="*/ 0 h 63"/>
                <a:gd name="T2" fmla="*/ 0 w 142"/>
                <a:gd name="T3" fmla="*/ 23 h 63"/>
                <a:gd name="T4" fmla="*/ 73 w 142"/>
                <a:gd name="T5" fmla="*/ 63 h 63"/>
                <a:gd name="T6" fmla="*/ 142 w 142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63">
                  <a:moveTo>
                    <a:pt x="142" y="0"/>
                  </a:moveTo>
                  <a:lnTo>
                    <a:pt x="0" y="23"/>
                  </a:lnTo>
                  <a:lnTo>
                    <a:pt x="73" y="63"/>
                  </a:lnTo>
                  <a:lnTo>
                    <a:pt x="14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1" name="Freeform 539">
              <a:extLst>
                <a:ext uri="{FF2B5EF4-FFF2-40B4-BE49-F238E27FC236}">
                  <a16:creationId xmlns:a16="http://schemas.microsoft.com/office/drawing/2014/main" id="{41BF2EEB-4352-4209-89E2-B54F8F8E3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624"/>
              <a:ext cx="71" cy="28"/>
            </a:xfrm>
            <a:custGeom>
              <a:avLst/>
              <a:gdLst>
                <a:gd name="T0" fmla="*/ 66 w 142"/>
                <a:gd name="T1" fmla="*/ 0 h 55"/>
                <a:gd name="T2" fmla="*/ 0 w 142"/>
                <a:gd name="T3" fmla="*/ 55 h 55"/>
                <a:gd name="T4" fmla="*/ 142 w 142"/>
                <a:gd name="T5" fmla="*/ 34 h 55"/>
                <a:gd name="T6" fmla="*/ 66 w 142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55">
                  <a:moveTo>
                    <a:pt x="66" y="0"/>
                  </a:moveTo>
                  <a:lnTo>
                    <a:pt x="0" y="55"/>
                  </a:lnTo>
                  <a:lnTo>
                    <a:pt x="142" y="3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2" name="Freeform 540">
              <a:extLst>
                <a:ext uri="{FF2B5EF4-FFF2-40B4-BE49-F238E27FC236}">
                  <a16:creationId xmlns:a16="http://schemas.microsoft.com/office/drawing/2014/main" id="{0BFE8D47-CEB6-4334-BF12-85C67E391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624"/>
              <a:ext cx="71" cy="28"/>
            </a:xfrm>
            <a:custGeom>
              <a:avLst/>
              <a:gdLst>
                <a:gd name="T0" fmla="*/ 66 w 142"/>
                <a:gd name="T1" fmla="*/ 0 h 55"/>
                <a:gd name="T2" fmla="*/ 0 w 142"/>
                <a:gd name="T3" fmla="*/ 55 h 55"/>
                <a:gd name="T4" fmla="*/ 142 w 142"/>
                <a:gd name="T5" fmla="*/ 34 h 55"/>
                <a:gd name="T6" fmla="*/ 66 w 142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55">
                  <a:moveTo>
                    <a:pt x="66" y="0"/>
                  </a:moveTo>
                  <a:lnTo>
                    <a:pt x="0" y="55"/>
                  </a:lnTo>
                  <a:lnTo>
                    <a:pt x="142" y="34"/>
                  </a:lnTo>
                  <a:lnTo>
                    <a:pt x="66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3" name="Freeform 541">
              <a:extLst>
                <a:ext uri="{FF2B5EF4-FFF2-40B4-BE49-F238E27FC236}">
                  <a16:creationId xmlns:a16="http://schemas.microsoft.com/office/drawing/2014/main" id="{158F053A-8098-4199-93AD-7C60024C8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" y="2624"/>
              <a:ext cx="70" cy="28"/>
            </a:xfrm>
            <a:custGeom>
              <a:avLst/>
              <a:gdLst>
                <a:gd name="T0" fmla="*/ 77 w 140"/>
                <a:gd name="T1" fmla="*/ 0 h 55"/>
                <a:gd name="T2" fmla="*/ 0 w 140"/>
                <a:gd name="T3" fmla="*/ 34 h 55"/>
                <a:gd name="T4" fmla="*/ 140 w 140"/>
                <a:gd name="T5" fmla="*/ 55 h 55"/>
                <a:gd name="T6" fmla="*/ 77 w 14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55">
                  <a:moveTo>
                    <a:pt x="77" y="0"/>
                  </a:moveTo>
                  <a:lnTo>
                    <a:pt x="0" y="34"/>
                  </a:lnTo>
                  <a:lnTo>
                    <a:pt x="140" y="55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4" name="Freeform 542">
              <a:extLst>
                <a:ext uri="{FF2B5EF4-FFF2-40B4-BE49-F238E27FC236}">
                  <a16:creationId xmlns:a16="http://schemas.microsoft.com/office/drawing/2014/main" id="{E4919569-469B-4454-9181-08F403050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" y="2624"/>
              <a:ext cx="70" cy="28"/>
            </a:xfrm>
            <a:custGeom>
              <a:avLst/>
              <a:gdLst>
                <a:gd name="T0" fmla="*/ 77 w 140"/>
                <a:gd name="T1" fmla="*/ 0 h 55"/>
                <a:gd name="T2" fmla="*/ 0 w 140"/>
                <a:gd name="T3" fmla="*/ 34 h 55"/>
                <a:gd name="T4" fmla="*/ 140 w 140"/>
                <a:gd name="T5" fmla="*/ 55 h 55"/>
                <a:gd name="T6" fmla="*/ 77 w 14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55">
                  <a:moveTo>
                    <a:pt x="77" y="0"/>
                  </a:moveTo>
                  <a:lnTo>
                    <a:pt x="0" y="34"/>
                  </a:lnTo>
                  <a:lnTo>
                    <a:pt x="140" y="55"/>
                  </a:lnTo>
                  <a:lnTo>
                    <a:pt x="77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5" name="Freeform 543">
              <a:extLst>
                <a:ext uri="{FF2B5EF4-FFF2-40B4-BE49-F238E27FC236}">
                  <a16:creationId xmlns:a16="http://schemas.microsoft.com/office/drawing/2014/main" id="{E3268BDB-807F-46E3-8D13-06156CEBD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" y="2608"/>
              <a:ext cx="69" cy="33"/>
            </a:xfrm>
            <a:custGeom>
              <a:avLst/>
              <a:gdLst>
                <a:gd name="T0" fmla="*/ 0 w 138"/>
                <a:gd name="T1" fmla="*/ 0 h 67"/>
                <a:gd name="T2" fmla="*/ 61 w 138"/>
                <a:gd name="T3" fmla="*/ 67 h 67"/>
                <a:gd name="T4" fmla="*/ 138 w 138"/>
                <a:gd name="T5" fmla="*/ 35 h 67"/>
                <a:gd name="T6" fmla="*/ 0 w 138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67">
                  <a:moveTo>
                    <a:pt x="0" y="0"/>
                  </a:moveTo>
                  <a:lnTo>
                    <a:pt x="61" y="67"/>
                  </a:lnTo>
                  <a:lnTo>
                    <a:pt x="13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6" name="Freeform 544">
              <a:extLst>
                <a:ext uri="{FF2B5EF4-FFF2-40B4-BE49-F238E27FC236}">
                  <a16:creationId xmlns:a16="http://schemas.microsoft.com/office/drawing/2014/main" id="{94DDF3AA-0D99-4F92-B5B4-D316A6BFA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" y="2608"/>
              <a:ext cx="69" cy="33"/>
            </a:xfrm>
            <a:custGeom>
              <a:avLst/>
              <a:gdLst>
                <a:gd name="T0" fmla="*/ 0 w 138"/>
                <a:gd name="T1" fmla="*/ 0 h 67"/>
                <a:gd name="T2" fmla="*/ 61 w 138"/>
                <a:gd name="T3" fmla="*/ 67 h 67"/>
                <a:gd name="T4" fmla="*/ 138 w 138"/>
                <a:gd name="T5" fmla="*/ 35 h 67"/>
                <a:gd name="T6" fmla="*/ 0 w 138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67">
                  <a:moveTo>
                    <a:pt x="0" y="0"/>
                  </a:moveTo>
                  <a:lnTo>
                    <a:pt x="61" y="67"/>
                  </a:lnTo>
                  <a:lnTo>
                    <a:pt x="138" y="3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7" name="Freeform 545">
              <a:extLst>
                <a:ext uri="{FF2B5EF4-FFF2-40B4-BE49-F238E27FC236}">
                  <a16:creationId xmlns:a16="http://schemas.microsoft.com/office/drawing/2014/main" id="{BF3B4852-E2D4-4D2D-9C1A-3082DF5F9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2608"/>
              <a:ext cx="69" cy="33"/>
            </a:xfrm>
            <a:custGeom>
              <a:avLst/>
              <a:gdLst>
                <a:gd name="T0" fmla="*/ 137 w 137"/>
                <a:gd name="T1" fmla="*/ 0 h 67"/>
                <a:gd name="T2" fmla="*/ 0 w 137"/>
                <a:gd name="T3" fmla="*/ 35 h 67"/>
                <a:gd name="T4" fmla="*/ 76 w 137"/>
                <a:gd name="T5" fmla="*/ 67 h 67"/>
                <a:gd name="T6" fmla="*/ 137 w 137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67">
                  <a:moveTo>
                    <a:pt x="137" y="0"/>
                  </a:moveTo>
                  <a:lnTo>
                    <a:pt x="0" y="35"/>
                  </a:lnTo>
                  <a:lnTo>
                    <a:pt x="76" y="6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8" name="Freeform 546">
              <a:extLst>
                <a:ext uri="{FF2B5EF4-FFF2-40B4-BE49-F238E27FC236}">
                  <a16:creationId xmlns:a16="http://schemas.microsoft.com/office/drawing/2014/main" id="{2A413DCE-7FCC-4320-A381-7112DFF1E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2608"/>
              <a:ext cx="69" cy="33"/>
            </a:xfrm>
            <a:custGeom>
              <a:avLst/>
              <a:gdLst>
                <a:gd name="T0" fmla="*/ 137 w 137"/>
                <a:gd name="T1" fmla="*/ 0 h 67"/>
                <a:gd name="T2" fmla="*/ 0 w 137"/>
                <a:gd name="T3" fmla="*/ 35 h 67"/>
                <a:gd name="T4" fmla="*/ 76 w 137"/>
                <a:gd name="T5" fmla="*/ 67 h 67"/>
                <a:gd name="T6" fmla="*/ 137 w 137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67">
                  <a:moveTo>
                    <a:pt x="137" y="0"/>
                  </a:moveTo>
                  <a:lnTo>
                    <a:pt x="0" y="35"/>
                  </a:lnTo>
                  <a:lnTo>
                    <a:pt x="76" y="67"/>
                  </a:lnTo>
                  <a:lnTo>
                    <a:pt x="137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19" name="Freeform 547">
              <a:extLst>
                <a:ext uri="{FF2B5EF4-FFF2-40B4-BE49-F238E27FC236}">
                  <a16:creationId xmlns:a16="http://schemas.microsoft.com/office/drawing/2014/main" id="{3EA9427C-808F-4B28-829C-3DE19F16C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2594"/>
              <a:ext cx="69" cy="30"/>
            </a:xfrm>
            <a:custGeom>
              <a:avLst/>
              <a:gdLst>
                <a:gd name="T0" fmla="*/ 59 w 137"/>
                <a:gd name="T1" fmla="*/ 0 h 60"/>
                <a:gd name="T2" fmla="*/ 0 w 137"/>
                <a:gd name="T3" fmla="*/ 60 h 60"/>
                <a:gd name="T4" fmla="*/ 137 w 137"/>
                <a:gd name="T5" fmla="*/ 27 h 60"/>
                <a:gd name="T6" fmla="*/ 59 w 137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60">
                  <a:moveTo>
                    <a:pt x="59" y="0"/>
                  </a:moveTo>
                  <a:lnTo>
                    <a:pt x="0" y="60"/>
                  </a:lnTo>
                  <a:lnTo>
                    <a:pt x="137" y="2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0" name="Freeform 548">
              <a:extLst>
                <a:ext uri="{FF2B5EF4-FFF2-40B4-BE49-F238E27FC236}">
                  <a16:creationId xmlns:a16="http://schemas.microsoft.com/office/drawing/2014/main" id="{FB232A88-9A6C-467A-AA6A-145CAFB00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2594"/>
              <a:ext cx="69" cy="30"/>
            </a:xfrm>
            <a:custGeom>
              <a:avLst/>
              <a:gdLst>
                <a:gd name="T0" fmla="*/ 59 w 137"/>
                <a:gd name="T1" fmla="*/ 0 h 60"/>
                <a:gd name="T2" fmla="*/ 0 w 137"/>
                <a:gd name="T3" fmla="*/ 60 h 60"/>
                <a:gd name="T4" fmla="*/ 137 w 137"/>
                <a:gd name="T5" fmla="*/ 27 h 60"/>
                <a:gd name="T6" fmla="*/ 59 w 137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60">
                  <a:moveTo>
                    <a:pt x="59" y="0"/>
                  </a:moveTo>
                  <a:lnTo>
                    <a:pt x="0" y="60"/>
                  </a:lnTo>
                  <a:lnTo>
                    <a:pt x="137" y="27"/>
                  </a:lnTo>
                  <a:lnTo>
                    <a:pt x="59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1" name="Freeform 549">
              <a:extLst>
                <a:ext uri="{FF2B5EF4-FFF2-40B4-BE49-F238E27FC236}">
                  <a16:creationId xmlns:a16="http://schemas.microsoft.com/office/drawing/2014/main" id="{A0F56239-D958-4425-8AE8-7304174B1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" y="2594"/>
              <a:ext cx="69" cy="30"/>
            </a:xfrm>
            <a:custGeom>
              <a:avLst/>
              <a:gdLst>
                <a:gd name="T0" fmla="*/ 78 w 138"/>
                <a:gd name="T1" fmla="*/ 0 h 60"/>
                <a:gd name="T2" fmla="*/ 0 w 138"/>
                <a:gd name="T3" fmla="*/ 27 h 60"/>
                <a:gd name="T4" fmla="*/ 138 w 138"/>
                <a:gd name="T5" fmla="*/ 60 h 60"/>
                <a:gd name="T6" fmla="*/ 78 w 138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60">
                  <a:moveTo>
                    <a:pt x="78" y="0"/>
                  </a:moveTo>
                  <a:lnTo>
                    <a:pt x="0" y="27"/>
                  </a:lnTo>
                  <a:lnTo>
                    <a:pt x="138" y="6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2" name="Freeform 550">
              <a:extLst>
                <a:ext uri="{FF2B5EF4-FFF2-40B4-BE49-F238E27FC236}">
                  <a16:creationId xmlns:a16="http://schemas.microsoft.com/office/drawing/2014/main" id="{375DB08B-6078-4912-9E80-A13984AD7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" y="2594"/>
              <a:ext cx="69" cy="30"/>
            </a:xfrm>
            <a:custGeom>
              <a:avLst/>
              <a:gdLst>
                <a:gd name="T0" fmla="*/ 78 w 138"/>
                <a:gd name="T1" fmla="*/ 0 h 60"/>
                <a:gd name="T2" fmla="*/ 0 w 138"/>
                <a:gd name="T3" fmla="*/ 27 h 60"/>
                <a:gd name="T4" fmla="*/ 138 w 138"/>
                <a:gd name="T5" fmla="*/ 60 h 60"/>
                <a:gd name="T6" fmla="*/ 78 w 138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60">
                  <a:moveTo>
                    <a:pt x="78" y="0"/>
                  </a:moveTo>
                  <a:lnTo>
                    <a:pt x="0" y="27"/>
                  </a:lnTo>
                  <a:lnTo>
                    <a:pt x="138" y="60"/>
                  </a:lnTo>
                  <a:lnTo>
                    <a:pt x="7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3" name="Freeform 551">
              <a:extLst>
                <a:ext uri="{FF2B5EF4-FFF2-40B4-BE49-F238E27FC236}">
                  <a16:creationId xmlns:a16="http://schemas.microsoft.com/office/drawing/2014/main" id="{A91E1D32-8A1C-48B1-8FF9-CA1E0D43A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571"/>
              <a:ext cx="68" cy="37"/>
            </a:xfrm>
            <a:custGeom>
              <a:avLst/>
              <a:gdLst>
                <a:gd name="T0" fmla="*/ 0 w 136"/>
                <a:gd name="T1" fmla="*/ 0 h 72"/>
                <a:gd name="T2" fmla="*/ 56 w 136"/>
                <a:gd name="T3" fmla="*/ 72 h 72"/>
                <a:gd name="T4" fmla="*/ 136 w 136"/>
                <a:gd name="T5" fmla="*/ 45 h 72"/>
                <a:gd name="T6" fmla="*/ 0 w 136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72">
                  <a:moveTo>
                    <a:pt x="0" y="0"/>
                  </a:moveTo>
                  <a:lnTo>
                    <a:pt x="56" y="72"/>
                  </a:lnTo>
                  <a:lnTo>
                    <a:pt x="136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4" name="Freeform 552">
              <a:extLst>
                <a:ext uri="{FF2B5EF4-FFF2-40B4-BE49-F238E27FC236}">
                  <a16:creationId xmlns:a16="http://schemas.microsoft.com/office/drawing/2014/main" id="{4E601413-79A7-45BE-8029-3F7868026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571"/>
              <a:ext cx="68" cy="37"/>
            </a:xfrm>
            <a:custGeom>
              <a:avLst/>
              <a:gdLst>
                <a:gd name="T0" fmla="*/ 0 w 136"/>
                <a:gd name="T1" fmla="*/ 0 h 72"/>
                <a:gd name="T2" fmla="*/ 56 w 136"/>
                <a:gd name="T3" fmla="*/ 72 h 72"/>
                <a:gd name="T4" fmla="*/ 136 w 136"/>
                <a:gd name="T5" fmla="*/ 45 h 72"/>
                <a:gd name="T6" fmla="*/ 0 w 136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72">
                  <a:moveTo>
                    <a:pt x="0" y="0"/>
                  </a:moveTo>
                  <a:lnTo>
                    <a:pt x="56" y="72"/>
                  </a:lnTo>
                  <a:lnTo>
                    <a:pt x="136" y="4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5" name="Freeform 553">
              <a:extLst>
                <a:ext uri="{FF2B5EF4-FFF2-40B4-BE49-F238E27FC236}">
                  <a16:creationId xmlns:a16="http://schemas.microsoft.com/office/drawing/2014/main" id="{8C7C34F3-41F7-4E08-BA71-5FD67959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2571"/>
              <a:ext cx="67" cy="37"/>
            </a:xfrm>
            <a:custGeom>
              <a:avLst/>
              <a:gdLst>
                <a:gd name="T0" fmla="*/ 134 w 134"/>
                <a:gd name="T1" fmla="*/ 0 h 72"/>
                <a:gd name="T2" fmla="*/ 0 w 134"/>
                <a:gd name="T3" fmla="*/ 45 h 72"/>
                <a:gd name="T4" fmla="*/ 78 w 134"/>
                <a:gd name="T5" fmla="*/ 72 h 72"/>
                <a:gd name="T6" fmla="*/ 134 w 134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72">
                  <a:moveTo>
                    <a:pt x="134" y="0"/>
                  </a:moveTo>
                  <a:lnTo>
                    <a:pt x="0" y="45"/>
                  </a:lnTo>
                  <a:lnTo>
                    <a:pt x="78" y="72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6" name="Freeform 554">
              <a:extLst>
                <a:ext uri="{FF2B5EF4-FFF2-40B4-BE49-F238E27FC236}">
                  <a16:creationId xmlns:a16="http://schemas.microsoft.com/office/drawing/2014/main" id="{CE2995B3-22A3-48ED-91FD-6BC25996C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2571"/>
              <a:ext cx="67" cy="37"/>
            </a:xfrm>
            <a:custGeom>
              <a:avLst/>
              <a:gdLst>
                <a:gd name="T0" fmla="*/ 134 w 134"/>
                <a:gd name="T1" fmla="*/ 0 h 72"/>
                <a:gd name="T2" fmla="*/ 0 w 134"/>
                <a:gd name="T3" fmla="*/ 45 h 72"/>
                <a:gd name="T4" fmla="*/ 78 w 134"/>
                <a:gd name="T5" fmla="*/ 72 h 72"/>
                <a:gd name="T6" fmla="*/ 134 w 134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72">
                  <a:moveTo>
                    <a:pt x="134" y="0"/>
                  </a:moveTo>
                  <a:lnTo>
                    <a:pt x="0" y="45"/>
                  </a:lnTo>
                  <a:lnTo>
                    <a:pt x="78" y="72"/>
                  </a:lnTo>
                  <a:lnTo>
                    <a:pt x="134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7" name="Freeform 555">
              <a:extLst>
                <a:ext uri="{FF2B5EF4-FFF2-40B4-BE49-F238E27FC236}">
                  <a16:creationId xmlns:a16="http://schemas.microsoft.com/office/drawing/2014/main" id="{A8D08E0A-887A-4832-842C-2FAF4B85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2561"/>
              <a:ext cx="67" cy="33"/>
            </a:xfrm>
            <a:custGeom>
              <a:avLst/>
              <a:gdLst>
                <a:gd name="T0" fmla="*/ 54 w 134"/>
                <a:gd name="T1" fmla="*/ 0 h 66"/>
                <a:gd name="T2" fmla="*/ 0 w 134"/>
                <a:gd name="T3" fmla="*/ 66 h 66"/>
                <a:gd name="T4" fmla="*/ 134 w 134"/>
                <a:gd name="T5" fmla="*/ 21 h 66"/>
                <a:gd name="T6" fmla="*/ 54 w 134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66">
                  <a:moveTo>
                    <a:pt x="54" y="0"/>
                  </a:moveTo>
                  <a:lnTo>
                    <a:pt x="0" y="66"/>
                  </a:lnTo>
                  <a:lnTo>
                    <a:pt x="134" y="2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8" name="Freeform 556">
              <a:extLst>
                <a:ext uri="{FF2B5EF4-FFF2-40B4-BE49-F238E27FC236}">
                  <a16:creationId xmlns:a16="http://schemas.microsoft.com/office/drawing/2014/main" id="{71D70AF7-086B-4096-9E9B-1A37D374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2561"/>
              <a:ext cx="67" cy="33"/>
            </a:xfrm>
            <a:custGeom>
              <a:avLst/>
              <a:gdLst>
                <a:gd name="T0" fmla="*/ 54 w 134"/>
                <a:gd name="T1" fmla="*/ 0 h 66"/>
                <a:gd name="T2" fmla="*/ 0 w 134"/>
                <a:gd name="T3" fmla="*/ 66 h 66"/>
                <a:gd name="T4" fmla="*/ 134 w 134"/>
                <a:gd name="T5" fmla="*/ 21 h 66"/>
                <a:gd name="T6" fmla="*/ 54 w 134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66">
                  <a:moveTo>
                    <a:pt x="54" y="0"/>
                  </a:moveTo>
                  <a:lnTo>
                    <a:pt x="0" y="66"/>
                  </a:lnTo>
                  <a:lnTo>
                    <a:pt x="134" y="21"/>
                  </a:lnTo>
                  <a:lnTo>
                    <a:pt x="54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29" name="Freeform 557">
              <a:extLst>
                <a:ext uri="{FF2B5EF4-FFF2-40B4-BE49-F238E27FC236}">
                  <a16:creationId xmlns:a16="http://schemas.microsoft.com/office/drawing/2014/main" id="{3326E581-8E60-4BB5-B95D-786BA5106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561"/>
              <a:ext cx="68" cy="33"/>
            </a:xfrm>
            <a:custGeom>
              <a:avLst/>
              <a:gdLst>
                <a:gd name="T0" fmla="*/ 81 w 136"/>
                <a:gd name="T1" fmla="*/ 0 h 66"/>
                <a:gd name="T2" fmla="*/ 0 w 136"/>
                <a:gd name="T3" fmla="*/ 21 h 66"/>
                <a:gd name="T4" fmla="*/ 136 w 136"/>
                <a:gd name="T5" fmla="*/ 66 h 66"/>
                <a:gd name="T6" fmla="*/ 81 w 136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66">
                  <a:moveTo>
                    <a:pt x="81" y="0"/>
                  </a:moveTo>
                  <a:lnTo>
                    <a:pt x="0" y="21"/>
                  </a:lnTo>
                  <a:lnTo>
                    <a:pt x="136" y="66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0" name="Freeform 558">
              <a:extLst>
                <a:ext uri="{FF2B5EF4-FFF2-40B4-BE49-F238E27FC236}">
                  <a16:creationId xmlns:a16="http://schemas.microsoft.com/office/drawing/2014/main" id="{615E0DEB-7751-43ED-B930-D5D0F5B7C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" y="2561"/>
              <a:ext cx="68" cy="33"/>
            </a:xfrm>
            <a:custGeom>
              <a:avLst/>
              <a:gdLst>
                <a:gd name="T0" fmla="*/ 81 w 136"/>
                <a:gd name="T1" fmla="*/ 0 h 66"/>
                <a:gd name="T2" fmla="*/ 0 w 136"/>
                <a:gd name="T3" fmla="*/ 21 h 66"/>
                <a:gd name="T4" fmla="*/ 136 w 136"/>
                <a:gd name="T5" fmla="*/ 66 h 66"/>
                <a:gd name="T6" fmla="*/ 81 w 136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66">
                  <a:moveTo>
                    <a:pt x="81" y="0"/>
                  </a:moveTo>
                  <a:lnTo>
                    <a:pt x="0" y="21"/>
                  </a:lnTo>
                  <a:lnTo>
                    <a:pt x="136" y="66"/>
                  </a:lnTo>
                  <a:lnTo>
                    <a:pt x="81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1" name="Freeform 559">
              <a:extLst>
                <a:ext uri="{FF2B5EF4-FFF2-40B4-BE49-F238E27FC236}">
                  <a16:creationId xmlns:a16="http://schemas.microsoft.com/office/drawing/2014/main" id="{B8510067-4416-4908-9C66-F14DAF07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2532"/>
              <a:ext cx="65" cy="39"/>
            </a:xfrm>
            <a:custGeom>
              <a:avLst/>
              <a:gdLst>
                <a:gd name="T0" fmla="*/ 0 w 131"/>
                <a:gd name="T1" fmla="*/ 0 h 79"/>
                <a:gd name="T2" fmla="*/ 50 w 131"/>
                <a:gd name="T3" fmla="*/ 79 h 79"/>
                <a:gd name="T4" fmla="*/ 131 w 131"/>
                <a:gd name="T5" fmla="*/ 58 h 79"/>
                <a:gd name="T6" fmla="*/ 0 w 13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9">
                  <a:moveTo>
                    <a:pt x="0" y="0"/>
                  </a:moveTo>
                  <a:lnTo>
                    <a:pt x="50" y="79"/>
                  </a:lnTo>
                  <a:lnTo>
                    <a:pt x="131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2" name="Freeform 560">
              <a:extLst>
                <a:ext uri="{FF2B5EF4-FFF2-40B4-BE49-F238E27FC236}">
                  <a16:creationId xmlns:a16="http://schemas.microsoft.com/office/drawing/2014/main" id="{FC160360-2517-4282-B1C9-68E6B53B5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2532"/>
              <a:ext cx="65" cy="39"/>
            </a:xfrm>
            <a:custGeom>
              <a:avLst/>
              <a:gdLst>
                <a:gd name="T0" fmla="*/ 0 w 131"/>
                <a:gd name="T1" fmla="*/ 0 h 79"/>
                <a:gd name="T2" fmla="*/ 50 w 131"/>
                <a:gd name="T3" fmla="*/ 79 h 79"/>
                <a:gd name="T4" fmla="*/ 131 w 131"/>
                <a:gd name="T5" fmla="*/ 58 h 79"/>
                <a:gd name="T6" fmla="*/ 0 w 13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9">
                  <a:moveTo>
                    <a:pt x="0" y="0"/>
                  </a:moveTo>
                  <a:lnTo>
                    <a:pt x="50" y="79"/>
                  </a:lnTo>
                  <a:lnTo>
                    <a:pt x="131" y="5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3" name="Freeform 561">
              <a:extLst>
                <a:ext uri="{FF2B5EF4-FFF2-40B4-BE49-F238E27FC236}">
                  <a16:creationId xmlns:a16="http://schemas.microsoft.com/office/drawing/2014/main" id="{8C419215-15CB-432B-85A0-9ECF75FF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2532"/>
              <a:ext cx="66" cy="39"/>
            </a:xfrm>
            <a:custGeom>
              <a:avLst/>
              <a:gdLst>
                <a:gd name="T0" fmla="*/ 132 w 132"/>
                <a:gd name="T1" fmla="*/ 0 h 79"/>
                <a:gd name="T2" fmla="*/ 0 w 132"/>
                <a:gd name="T3" fmla="*/ 58 h 79"/>
                <a:gd name="T4" fmla="*/ 80 w 132"/>
                <a:gd name="T5" fmla="*/ 79 h 79"/>
                <a:gd name="T6" fmla="*/ 132 w 132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9">
                  <a:moveTo>
                    <a:pt x="132" y="0"/>
                  </a:moveTo>
                  <a:lnTo>
                    <a:pt x="0" y="58"/>
                  </a:lnTo>
                  <a:lnTo>
                    <a:pt x="80" y="79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4" name="Freeform 562">
              <a:extLst>
                <a:ext uri="{FF2B5EF4-FFF2-40B4-BE49-F238E27FC236}">
                  <a16:creationId xmlns:a16="http://schemas.microsoft.com/office/drawing/2014/main" id="{2423B9DE-4409-4C85-8E72-ECD2E20C0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2532"/>
              <a:ext cx="66" cy="39"/>
            </a:xfrm>
            <a:custGeom>
              <a:avLst/>
              <a:gdLst>
                <a:gd name="T0" fmla="*/ 132 w 132"/>
                <a:gd name="T1" fmla="*/ 0 h 79"/>
                <a:gd name="T2" fmla="*/ 0 w 132"/>
                <a:gd name="T3" fmla="*/ 58 h 79"/>
                <a:gd name="T4" fmla="*/ 80 w 132"/>
                <a:gd name="T5" fmla="*/ 79 h 79"/>
                <a:gd name="T6" fmla="*/ 132 w 132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9">
                  <a:moveTo>
                    <a:pt x="132" y="0"/>
                  </a:moveTo>
                  <a:lnTo>
                    <a:pt x="0" y="58"/>
                  </a:lnTo>
                  <a:lnTo>
                    <a:pt x="80" y="79"/>
                  </a:lnTo>
                  <a:lnTo>
                    <a:pt x="13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5" name="Freeform 563">
              <a:extLst>
                <a:ext uri="{FF2B5EF4-FFF2-40B4-BE49-F238E27FC236}">
                  <a16:creationId xmlns:a16="http://schemas.microsoft.com/office/drawing/2014/main" id="{FF791120-E642-48DF-B71E-DF44C20C6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2525"/>
              <a:ext cx="66" cy="36"/>
            </a:xfrm>
            <a:custGeom>
              <a:avLst/>
              <a:gdLst>
                <a:gd name="T0" fmla="*/ 47 w 132"/>
                <a:gd name="T1" fmla="*/ 0 h 71"/>
                <a:gd name="T2" fmla="*/ 0 w 132"/>
                <a:gd name="T3" fmla="*/ 71 h 71"/>
                <a:gd name="T4" fmla="*/ 132 w 132"/>
                <a:gd name="T5" fmla="*/ 13 h 71"/>
                <a:gd name="T6" fmla="*/ 47 w 13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1">
                  <a:moveTo>
                    <a:pt x="47" y="0"/>
                  </a:moveTo>
                  <a:lnTo>
                    <a:pt x="0" y="71"/>
                  </a:lnTo>
                  <a:lnTo>
                    <a:pt x="132" y="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6" name="Freeform 564">
              <a:extLst>
                <a:ext uri="{FF2B5EF4-FFF2-40B4-BE49-F238E27FC236}">
                  <a16:creationId xmlns:a16="http://schemas.microsoft.com/office/drawing/2014/main" id="{89AE161C-95AE-46EA-BAAB-2801D549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2525"/>
              <a:ext cx="66" cy="36"/>
            </a:xfrm>
            <a:custGeom>
              <a:avLst/>
              <a:gdLst>
                <a:gd name="T0" fmla="*/ 47 w 132"/>
                <a:gd name="T1" fmla="*/ 0 h 71"/>
                <a:gd name="T2" fmla="*/ 0 w 132"/>
                <a:gd name="T3" fmla="*/ 71 h 71"/>
                <a:gd name="T4" fmla="*/ 132 w 132"/>
                <a:gd name="T5" fmla="*/ 13 h 71"/>
                <a:gd name="T6" fmla="*/ 47 w 13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1">
                  <a:moveTo>
                    <a:pt x="47" y="0"/>
                  </a:moveTo>
                  <a:lnTo>
                    <a:pt x="0" y="71"/>
                  </a:lnTo>
                  <a:lnTo>
                    <a:pt x="132" y="13"/>
                  </a:lnTo>
                  <a:lnTo>
                    <a:pt x="47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7" name="Freeform 565">
              <a:extLst>
                <a:ext uri="{FF2B5EF4-FFF2-40B4-BE49-F238E27FC236}">
                  <a16:creationId xmlns:a16="http://schemas.microsoft.com/office/drawing/2014/main" id="{331BAF3D-65AC-4D03-86CB-E37CC351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2525"/>
              <a:ext cx="65" cy="36"/>
            </a:xfrm>
            <a:custGeom>
              <a:avLst/>
              <a:gdLst>
                <a:gd name="T0" fmla="*/ 83 w 131"/>
                <a:gd name="T1" fmla="*/ 0 h 71"/>
                <a:gd name="T2" fmla="*/ 0 w 131"/>
                <a:gd name="T3" fmla="*/ 13 h 71"/>
                <a:gd name="T4" fmla="*/ 131 w 131"/>
                <a:gd name="T5" fmla="*/ 71 h 71"/>
                <a:gd name="T6" fmla="*/ 83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83" y="0"/>
                  </a:moveTo>
                  <a:lnTo>
                    <a:pt x="0" y="13"/>
                  </a:lnTo>
                  <a:lnTo>
                    <a:pt x="131" y="7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8" name="Freeform 566">
              <a:extLst>
                <a:ext uri="{FF2B5EF4-FFF2-40B4-BE49-F238E27FC236}">
                  <a16:creationId xmlns:a16="http://schemas.microsoft.com/office/drawing/2014/main" id="{FF3611ED-5930-4461-A8DF-FBA15246A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2525"/>
              <a:ext cx="65" cy="36"/>
            </a:xfrm>
            <a:custGeom>
              <a:avLst/>
              <a:gdLst>
                <a:gd name="T0" fmla="*/ 83 w 131"/>
                <a:gd name="T1" fmla="*/ 0 h 71"/>
                <a:gd name="T2" fmla="*/ 0 w 131"/>
                <a:gd name="T3" fmla="*/ 13 h 71"/>
                <a:gd name="T4" fmla="*/ 131 w 131"/>
                <a:gd name="T5" fmla="*/ 71 h 71"/>
                <a:gd name="T6" fmla="*/ 83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83" y="0"/>
                  </a:moveTo>
                  <a:lnTo>
                    <a:pt x="0" y="13"/>
                  </a:lnTo>
                  <a:lnTo>
                    <a:pt x="131" y="71"/>
                  </a:lnTo>
                  <a:lnTo>
                    <a:pt x="83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39" name="Freeform 567">
              <a:extLst>
                <a:ext uri="{FF2B5EF4-FFF2-40B4-BE49-F238E27FC236}">
                  <a16:creationId xmlns:a16="http://schemas.microsoft.com/office/drawing/2014/main" id="{E20B020C-9A4C-4E81-AC55-81BBF5371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492"/>
              <a:ext cx="63" cy="40"/>
            </a:xfrm>
            <a:custGeom>
              <a:avLst/>
              <a:gdLst>
                <a:gd name="T0" fmla="*/ 0 w 127"/>
                <a:gd name="T1" fmla="*/ 0 h 80"/>
                <a:gd name="T2" fmla="*/ 44 w 127"/>
                <a:gd name="T3" fmla="*/ 80 h 80"/>
                <a:gd name="T4" fmla="*/ 127 w 127"/>
                <a:gd name="T5" fmla="*/ 69 h 80"/>
                <a:gd name="T6" fmla="*/ 0 w 127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80">
                  <a:moveTo>
                    <a:pt x="0" y="0"/>
                  </a:moveTo>
                  <a:lnTo>
                    <a:pt x="44" y="80"/>
                  </a:lnTo>
                  <a:lnTo>
                    <a:pt x="127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0" name="Freeform 568">
              <a:extLst>
                <a:ext uri="{FF2B5EF4-FFF2-40B4-BE49-F238E27FC236}">
                  <a16:creationId xmlns:a16="http://schemas.microsoft.com/office/drawing/2014/main" id="{F0B6B34D-F86D-4527-976A-B6ECADCEE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492"/>
              <a:ext cx="63" cy="40"/>
            </a:xfrm>
            <a:custGeom>
              <a:avLst/>
              <a:gdLst>
                <a:gd name="T0" fmla="*/ 0 w 127"/>
                <a:gd name="T1" fmla="*/ 0 h 80"/>
                <a:gd name="T2" fmla="*/ 44 w 127"/>
                <a:gd name="T3" fmla="*/ 80 h 80"/>
                <a:gd name="T4" fmla="*/ 127 w 127"/>
                <a:gd name="T5" fmla="*/ 69 h 80"/>
                <a:gd name="T6" fmla="*/ 0 w 127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80">
                  <a:moveTo>
                    <a:pt x="0" y="0"/>
                  </a:moveTo>
                  <a:lnTo>
                    <a:pt x="44" y="80"/>
                  </a:lnTo>
                  <a:lnTo>
                    <a:pt x="127" y="69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1" name="Freeform 569">
              <a:extLst>
                <a:ext uri="{FF2B5EF4-FFF2-40B4-BE49-F238E27FC236}">
                  <a16:creationId xmlns:a16="http://schemas.microsoft.com/office/drawing/2014/main" id="{64FC88A3-2696-47AD-A6F5-847CF6D5B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492"/>
              <a:ext cx="62" cy="40"/>
            </a:xfrm>
            <a:custGeom>
              <a:avLst/>
              <a:gdLst>
                <a:gd name="T0" fmla="*/ 125 w 125"/>
                <a:gd name="T1" fmla="*/ 0 h 80"/>
                <a:gd name="T2" fmla="*/ 0 w 125"/>
                <a:gd name="T3" fmla="*/ 69 h 80"/>
                <a:gd name="T4" fmla="*/ 83 w 125"/>
                <a:gd name="T5" fmla="*/ 80 h 80"/>
                <a:gd name="T6" fmla="*/ 125 w 125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80">
                  <a:moveTo>
                    <a:pt x="125" y="0"/>
                  </a:moveTo>
                  <a:lnTo>
                    <a:pt x="0" y="69"/>
                  </a:lnTo>
                  <a:lnTo>
                    <a:pt x="83" y="8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2" name="Freeform 570">
              <a:extLst>
                <a:ext uri="{FF2B5EF4-FFF2-40B4-BE49-F238E27FC236}">
                  <a16:creationId xmlns:a16="http://schemas.microsoft.com/office/drawing/2014/main" id="{1890DDBE-1340-4CD0-82A7-B53CDF637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492"/>
              <a:ext cx="62" cy="40"/>
            </a:xfrm>
            <a:custGeom>
              <a:avLst/>
              <a:gdLst>
                <a:gd name="T0" fmla="*/ 125 w 125"/>
                <a:gd name="T1" fmla="*/ 0 h 80"/>
                <a:gd name="T2" fmla="*/ 0 w 125"/>
                <a:gd name="T3" fmla="*/ 69 h 80"/>
                <a:gd name="T4" fmla="*/ 83 w 125"/>
                <a:gd name="T5" fmla="*/ 80 h 80"/>
                <a:gd name="T6" fmla="*/ 125 w 125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80">
                  <a:moveTo>
                    <a:pt x="125" y="0"/>
                  </a:moveTo>
                  <a:lnTo>
                    <a:pt x="0" y="69"/>
                  </a:lnTo>
                  <a:lnTo>
                    <a:pt x="83" y="80"/>
                  </a:lnTo>
                  <a:lnTo>
                    <a:pt x="12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3" name="Freeform 571">
              <a:extLst>
                <a:ext uri="{FF2B5EF4-FFF2-40B4-BE49-F238E27FC236}">
                  <a16:creationId xmlns:a16="http://schemas.microsoft.com/office/drawing/2014/main" id="{5CC5E91A-42D4-4920-915B-4E7145EF9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489"/>
              <a:ext cx="63" cy="36"/>
            </a:xfrm>
            <a:custGeom>
              <a:avLst/>
              <a:gdLst>
                <a:gd name="T0" fmla="*/ 85 w 127"/>
                <a:gd name="T1" fmla="*/ 0 h 73"/>
                <a:gd name="T2" fmla="*/ 0 w 127"/>
                <a:gd name="T3" fmla="*/ 6 h 73"/>
                <a:gd name="T4" fmla="*/ 127 w 127"/>
                <a:gd name="T5" fmla="*/ 73 h 73"/>
                <a:gd name="T6" fmla="*/ 85 w 127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73">
                  <a:moveTo>
                    <a:pt x="85" y="0"/>
                  </a:moveTo>
                  <a:lnTo>
                    <a:pt x="0" y="6"/>
                  </a:lnTo>
                  <a:lnTo>
                    <a:pt x="127" y="7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4" name="Freeform 572">
              <a:extLst>
                <a:ext uri="{FF2B5EF4-FFF2-40B4-BE49-F238E27FC236}">
                  <a16:creationId xmlns:a16="http://schemas.microsoft.com/office/drawing/2014/main" id="{633390FE-38B4-49DD-AB26-FBAF1B393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489"/>
              <a:ext cx="63" cy="36"/>
            </a:xfrm>
            <a:custGeom>
              <a:avLst/>
              <a:gdLst>
                <a:gd name="T0" fmla="*/ 85 w 127"/>
                <a:gd name="T1" fmla="*/ 0 h 73"/>
                <a:gd name="T2" fmla="*/ 0 w 127"/>
                <a:gd name="T3" fmla="*/ 6 h 73"/>
                <a:gd name="T4" fmla="*/ 127 w 127"/>
                <a:gd name="T5" fmla="*/ 73 h 73"/>
                <a:gd name="T6" fmla="*/ 85 w 127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73">
                  <a:moveTo>
                    <a:pt x="85" y="0"/>
                  </a:moveTo>
                  <a:lnTo>
                    <a:pt x="0" y="6"/>
                  </a:lnTo>
                  <a:lnTo>
                    <a:pt x="127" y="73"/>
                  </a:lnTo>
                  <a:lnTo>
                    <a:pt x="85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5" name="Freeform 573">
              <a:extLst>
                <a:ext uri="{FF2B5EF4-FFF2-40B4-BE49-F238E27FC236}">
                  <a16:creationId xmlns:a16="http://schemas.microsoft.com/office/drawing/2014/main" id="{01486738-D3CD-4C6E-8CA2-2542AC5B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489"/>
              <a:ext cx="62" cy="36"/>
            </a:xfrm>
            <a:custGeom>
              <a:avLst/>
              <a:gdLst>
                <a:gd name="T0" fmla="*/ 42 w 125"/>
                <a:gd name="T1" fmla="*/ 0 h 73"/>
                <a:gd name="T2" fmla="*/ 0 w 125"/>
                <a:gd name="T3" fmla="*/ 73 h 73"/>
                <a:gd name="T4" fmla="*/ 125 w 125"/>
                <a:gd name="T5" fmla="*/ 6 h 73"/>
                <a:gd name="T6" fmla="*/ 42 w 125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73">
                  <a:moveTo>
                    <a:pt x="42" y="0"/>
                  </a:moveTo>
                  <a:lnTo>
                    <a:pt x="0" y="73"/>
                  </a:lnTo>
                  <a:lnTo>
                    <a:pt x="125" y="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6" name="Freeform 574">
              <a:extLst>
                <a:ext uri="{FF2B5EF4-FFF2-40B4-BE49-F238E27FC236}">
                  <a16:creationId xmlns:a16="http://schemas.microsoft.com/office/drawing/2014/main" id="{0CA1D82C-15C3-4B81-8BC1-B9C070C7C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489"/>
              <a:ext cx="62" cy="36"/>
            </a:xfrm>
            <a:custGeom>
              <a:avLst/>
              <a:gdLst>
                <a:gd name="T0" fmla="*/ 42 w 125"/>
                <a:gd name="T1" fmla="*/ 0 h 73"/>
                <a:gd name="T2" fmla="*/ 0 w 125"/>
                <a:gd name="T3" fmla="*/ 73 h 73"/>
                <a:gd name="T4" fmla="*/ 125 w 125"/>
                <a:gd name="T5" fmla="*/ 6 h 73"/>
                <a:gd name="T6" fmla="*/ 42 w 125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73">
                  <a:moveTo>
                    <a:pt x="42" y="0"/>
                  </a:moveTo>
                  <a:lnTo>
                    <a:pt x="0" y="73"/>
                  </a:lnTo>
                  <a:lnTo>
                    <a:pt x="125" y="6"/>
                  </a:lnTo>
                  <a:lnTo>
                    <a:pt x="42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7" name="Freeform 575">
              <a:extLst>
                <a:ext uri="{FF2B5EF4-FFF2-40B4-BE49-F238E27FC236}">
                  <a16:creationId xmlns:a16="http://schemas.microsoft.com/office/drawing/2014/main" id="{B70EB4CC-7080-4AF1-8093-9FBE4173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451"/>
              <a:ext cx="42" cy="41"/>
            </a:xfrm>
            <a:custGeom>
              <a:avLst/>
              <a:gdLst>
                <a:gd name="T0" fmla="*/ 48 w 85"/>
                <a:gd name="T1" fmla="*/ 0 h 83"/>
                <a:gd name="T2" fmla="*/ 0 w 85"/>
                <a:gd name="T3" fmla="*/ 83 h 83"/>
                <a:gd name="T4" fmla="*/ 85 w 85"/>
                <a:gd name="T5" fmla="*/ 77 h 83"/>
                <a:gd name="T6" fmla="*/ 48 w 8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3">
                  <a:moveTo>
                    <a:pt x="48" y="0"/>
                  </a:moveTo>
                  <a:lnTo>
                    <a:pt x="0" y="83"/>
                  </a:lnTo>
                  <a:lnTo>
                    <a:pt x="85" y="7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8" name="Freeform 576">
              <a:extLst>
                <a:ext uri="{FF2B5EF4-FFF2-40B4-BE49-F238E27FC236}">
                  <a16:creationId xmlns:a16="http://schemas.microsoft.com/office/drawing/2014/main" id="{1F35684F-F94C-40CF-9EB3-0B72D8F9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451"/>
              <a:ext cx="42" cy="41"/>
            </a:xfrm>
            <a:custGeom>
              <a:avLst/>
              <a:gdLst>
                <a:gd name="T0" fmla="*/ 48 w 85"/>
                <a:gd name="T1" fmla="*/ 0 h 83"/>
                <a:gd name="T2" fmla="*/ 0 w 85"/>
                <a:gd name="T3" fmla="*/ 83 h 83"/>
                <a:gd name="T4" fmla="*/ 85 w 85"/>
                <a:gd name="T5" fmla="*/ 77 h 83"/>
                <a:gd name="T6" fmla="*/ 48 w 8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3">
                  <a:moveTo>
                    <a:pt x="48" y="0"/>
                  </a:moveTo>
                  <a:lnTo>
                    <a:pt x="0" y="83"/>
                  </a:lnTo>
                  <a:lnTo>
                    <a:pt x="85" y="77"/>
                  </a:lnTo>
                  <a:lnTo>
                    <a:pt x="48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49" name="Freeform 577">
              <a:extLst>
                <a:ext uri="{FF2B5EF4-FFF2-40B4-BE49-F238E27FC236}">
                  <a16:creationId xmlns:a16="http://schemas.microsoft.com/office/drawing/2014/main" id="{AFE3B5C8-ED8A-4274-9BB9-0F637990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2451"/>
              <a:ext cx="41" cy="41"/>
            </a:xfrm>
            <a:custGeom>
              <a:avLst/>
              <a:gdLst>
                <a:gd name="T0" fmla="*/ 37 w 83"/>
                <a:gd name="T1" fmla="*/ 0 h 83"/>
                <a:gd name="T2" fmla="*/ 0 w 83"/>
                <a:gd name="T3" fmla="*/ 77 h 83"/>
                <a:gd name="T4" fmla="*/ 83 w 83"/>
                <a:gd name="T5" fmla="*/ 83 h 83"/>
                <a:gd name="T6" fmla="*/ 37 w 8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3">
                  <a:moveTo>
                    <a:pt x="37" y="0"/>
                  </a:moveTo>
                  <a:lnTo>
                    <a:pt x="0" y="77"/>
                  </a:lnTo>
                  <a:lnTo>
                    <a:pt x="83" y="8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0" name="Freeform 578">
              <a:extLst>
                <a:ext uri="{FF2B5EF4-FFF2-40B4-BE49-F238E27FC236}">
                  <a16:creationId xmlns:a16="http://schemas.microsoft.com/office/drawing/2014/main" id="{44180FD1-671F-4F9A-A03D-E2D51FEEF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2451"/>
              <a:ext cx="41" cy="41"/>
            </a:xfrm>
            <a:custGeom>
              <a:avLst/>
              <a:gdLst>
                <a:gd name="T0" fmla="*/ 37 w 83"/>
                <a:gd name="T1" fmla="*/ 0 h 83"/>
                <a:gd name="T2" fmla="*/ 0 w 83"/>
                <a:gd name="T3" fmla="*/ 77 h 83"/>
                <a:gd name="T4" fmla="*/ 83 w 83"/>
                <a:gd name="T5" fmla="*/ 83 h 83"/>
                <a:gd name="T6" fmla="*/ 37 w 8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3">
                  <a:moveTo>
                    <a:pt x="37" y="0"/>
                  </a:moveTo>
                  <a:lnTo>
                    <a:pt x="0" y="77"/>
                  </a:lnTo>
                  <a:lnTo>
                    <a:pt x="83" y="83"/>
                  </a:lnTo>
                  <a:lnTo>
                    <a:pt x="37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1" name="Freeform 579">
              <a:extLst>
                <a:ext uri="{FF2B5EF4-FFF2-40B4-BE49-F238E27FC236}">
                  <a16:creationId xmlns:a16="http://schemas.microsoft.com/office/drawing/2014/main" id="{4C00E74A-CF3F-4418-8D5B-523E7AF88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2450"/>
              <a:ext cx="42" cy="42"/>
            </a:xfrm>
            <a:custGeom>
              <a:avLst/>
              <a:gdLst>
                <a:gd name="T0" fmla="*/ 0 w 84"/>
                <a:gd name="T1" fmla="*/ 0 h 84"/>
                <a:gd name="T2" fmla="*/ 36 w 84"/>
                <a:gd name="T3" fmla="*/ 84 h 84"/>
                <a:gd name="T4" fmla="*/ 84 w 84"/>
                <a:gd name="T5" fmla="*/ 1 h 84"/>
                <a:gd name="T6" fmla="*/ 0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0" y="0"/>
                  </a:moveTo>
                  <a:lnTo>
                    <a:pt x="36" y="84"/>
                  </a:lnTo>
                  <a:lnTo>
                    <a:pt x="8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2" name="Freeform 580">
              <a:extLst>
                <a:ext uri="{FF2B5EF4-FFF2-40B4-BE49-F238E27FC236}">
                  <a16:creationId xmlns:a16="http://schemas.microsoft.com/office/drawing/2014/main" id="{990A1727-B3C1-4173-9E55-F3B4B88CA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2450"/>
              <a:ext cx="42" cy="42"/>
            </a:xfrm>
            <a:custGeom>
              <a:avLst/>
              <a:gdLst>
                <a:gd name="T0" fmla="*/ 0 w 84"/>
                <a:gd name="T1" fmla="*/ 0 h 84"/>
                <a:gd name="T2" fmla="*/ 36 w 84"/>
                <a:gd name="T3" fmla="*/ 84 h 84"/>
                <a:gd name="T4" fmla="*/ 84 w 84"/>
                <a:gd name="T5" fmla="*/ 1 h 84"/>
                <a:gd name="T6" fmla="*/ 0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0" y="0"/>
                  </a:moveTo>
                  <a:lnTo>
                    <a:pt x="36" y="84"/>
                  </a:lnTo>
                  <a:lnTo>
                    <a:pt x="84" y="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3" name="Freeform 581">
              <a:extLst>
                <a:ext uri="{FF2B5EF4-FFF2-40B4-BE49-F238E27FC236}">
                  <a16:creationId xmlns:a16="http://schemas.microsoft.com/office/drawing/2014/main" id="{60148B23-F030-450F-B4E0-3103036DA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" y="2450"/>
              <a:ext cx="43" cy="42"/>
            </a:xfrm>
            <a:custGeom>
              <a:avLst/>
              <a:gdLst>
                <a:gd name="T0" fmla="*/ 84 w 84"/>
                <a:gd name="T1" fmla="*/ 0 h 84"/>
                <a:gd name="T2" fmla="*/ 0 w 84"/>
                <a:gd name="T3" fmla="*/ 1 h 84"/>
                <a:gd name="T4" fmla="*/ 48 w 84"/>
                <a:gd name="T5" fmla="*/ 84 h 84"/>
                <a:gd name="T6" fmla="*/ 84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84" y="0"/>
                  </a:moveTo>
                  <a:lnTo>
                    <a:pt x="0" y="1"/>
                  </a:lnTo>
                  <a:lnTo>
                    <a:pt x="48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4" name="Freeform 582">
              <a:extLst>
                <a:ext uri="{FF2B5EF4-FFF2-40B4-BE49-F238E27FC236}">
                  <a16:creationId xmlns:a16="http://schemas.microsoft.com/office/drawing/2014/main" id="{F3A0E9D2-0EAF-4DF3-BCB9-C9B0A473D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" y="2450"/>
              <a:ext cx="43" cy="42"/>
            </a:xfrm>
            <a:custGeom>
              <a:avLst/>
              <a:gdLst>
                <a:gd name="T0" fmla="*/ 84 w 84"/>
                <a:gd name="T1" fmla="*/ 0 h 84"/>
                <a:gd name="T2" fmla="*/ 0 w 84"/>
                <a:gd name="T3" fmla="*/ 1 h 84"/>
                <a:gd name="T4" fmla="*/ 48 w 84"/>
                <a:gd name="T5" fmla="*/ 84 h 84"/>
                <a:gd name="T6" fmla="*/ 84 w 84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4">
                  <a:moveTo>
                    <a:pt x="84" y="0"/>
                  </a:moveTo>
                  <a:lnTo>
                    <a:pt x="0" y="1"/>
                  </a:lnTo>
                  <a:lnTo>
                    <a:pt x="48" y="84"/>
                  </a:lnTo>
                  <a:lnTo>
                    <a:pt x="84" y="0"/>
                  </a:lnTo>
                </a:path>
              </a:pathLst>
            </a:custGeom>
            <a:noFill/>
            <a:ln w="1588">
              <a:solidFill>
                <a:srgbClr val="6699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5" name="Freeform 583">
              <a:extLst>
                <a:ext uri="{FF2B5EF4-FFF2-40B4-BE49-F238E27FC236}">
                  <a16:creationId xmlns:a16="http://schemas.microsoft.com/office/drawing/2014/main" id="{7AE44503-179A-41D5-B799-CA4AD1740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1942"/>
              <a:ext cx="189" cy="245"/>
            </a:xfrm>
            <a:custGeom>
              <a:avLst/>
              <a:gdLst>
                <a:gd name="T0" fmla="*/ 378 w 378"/>
                <a:gd name="T1" fmla="*/ 489 h 489"/>
                <a:gd name="T2" fmla="*/ 360 w 378"/>
                <a:gd name="T3" fmla="*/ 420 h 489"/>
                <a:gd name="T4" fmla="*/ 337 w 378"/>
                <a:gd name="T5" fmla="*/ 354 h 489"/>
                <a:gd name="T6" fmla="*/ 307 w 378"/>
                <a:gd name="T7" fmla="*/ 288 h 489"/>
                <a:gd name="T8" fmla="*/ 268 w 378"/>
                <a:gd name="T9" fmla="*/ 229 h 489"/>
                <a:gd name="T10" fmla="*/ 226 w 378"/>
                <a:gd name="T11" fmla="*/ 172 h 489"/>
                <a:gd name="T12" fmla="*/ 177 w 378"/>
                <a:gd name="T13" fmla="*/ 120 h 489"/>
                <a:gd name="T14" fmla="*/ 123 w 378"/>
                <a:gd name="T15" fmla="*/ 74 h 489"/>
                <a:gd name="T16" fmla="*/ 64 w 378"/>
                <a:gd name="T17" fmla="*/ 34 h 489"/>
                <a:gd name="T18" fmla="*/ 0 w 378"/>
                <a:gd name="T19" fmla="*/ 0 h 489"/>
                <a:gd name="T20" fmla="*/ 2 w 378"/>
                <a:gd name="T2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89">
                  <a:moveTo>
                    <a:pt x="378" y="489"/>
                  </a:moveTo>
                  <a:lnTo>
                    <a:pt x="360" y="420"/>
                  </a:lnTo>
                  <a:lnTo>
                    <a:pt x="337" y="354"/>
                  </a:lnTo>
                  <a:lnTo>
                    <a:pt x="307" y="288"/>
                  </a:lnTo>
                  <a:lnTo>
                    <a:pt x="268" y="229"/>
                  </a:lnTo>
                  <a:lnTo>
                    <a:pt x="226" y="172"/>
                  </a:lnTo>
                  <a:lnTo>
                    <a:pt x="177" y="120"/>
                  </a:lnTo>
                  <a:lnTo>
                    <a:pt x="123" y="74"/>
                  </a:lnTo>
                  <a:lnTo>
                    <a:pt x="64" y="34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6" name="Freeform 584">
              <a:extLst>
                <a:ext uri="{FF2B5EF4-FFF2-40B4-BE49-F238E27FC236}">
                  <a16:creationId xmlns:a16="http://schemas.microsoft.com/office/drawing/2014/main" id="{0CB31C25-81E2-4AC2-905F-B3AE946F0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2310"/>
              <a:ext cx="189" cy="246"/>
            </a:xfrm>
            <a:custGeom>
              <a:avLst/>
              <a:gdLst>
                <a:gd name="T0" fmla="*/ 0 w 378"/>
                <a:gd name="T1" fmla="*/ 492 h 492"/>
                <a:gd name="T2" fmla="*/ 64 w 378"/>
                <a:gd name="T3" fmla="*/ 458 h 492"/>
                <a:gd name="T4" fmla="*/ 123 w 378"/>
                <a:gd name="T5" fmla="*/ 417 h 492"/>
                <a:gd name="T6" fmla="*/ 177 w 378"/>
                <a:gd name="T7" fmla="*/ 371 h 492"/>
                <a:gd name="T8" fmla="*/ 226 w 378"/>
                <a:gd name="T9" fmla="*/ 320 h 492"/>
                <a:gd name="T10" fmla="*/ 268 w 378"/>
                <a:gd name="T11" fmla="*/ 262 h 492"/>
                <a:gd name="T12" fmla="*/ 305 w 378"/>
                <a:gd name="T13" fmla="*/ 201 h 492"/>
                <a:gd name="T14" fmla="*/ 337 w 378"/>
                <a:gd name="T15" fmla="*/ 138 h 492"/>
                <a:gd name="T16" fmla="*/ 360 w 378"/>
                <a:gd name="T17" fmla="*/ 71 h 492"/>
                <a:gd name="T18" fmla="*/ 378 w 378"/>
                <a:gd name="T19" fmla="*/ 0 h 492"/>
                <a:gd name="T20" fmla="*/ 378 w 378"/>
                <a:gd name="T21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92">
                  <a:moveTo>
                    <a:pt x="0" y="492"/>
                  </a:moveTo>
                  <a:lnTo>
                    <a:pt x="64" y="458"/>
                  </a:lnTo>
                  <a:lnTo>
                    <a:pt x="123" y="417"/>
                  </a:lnTo>
                  <a:lnTo>
                    <a:pt x="177" y="371"/>
                  </a:lnTo>
                  <a:lnTo>
                    <a:pt x="226" y="320"/>
                  </a:lnTo>
                  <a:lnTo>
                    <a:pt x="268" y="262"/>
                  </a:lnTo>
                  <a:lnTo>
                    <a:pt x="305" y="201"/>
                  </a:lnTo>
                  <a:lnTo>
                    <a:pt x="337" y="138"/>
                  </a:lnTo>
                  <a:lnTo>
                    <a:pt x="360" y="71"/>
                  </a:lnTo>
                  <a:lnTo>
                    <a:pt x="378" y="0"/>
                  </a:lnTo>
                  <a:lnTo>
                    <a:pt x="378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7" name="Freeform 585">
              <a:extLst>
                <a:ext uri="{FF2B5EF4-FFF2-40B4-BE49-F238E27FC236}">
                  <a16:creationId xmlns:a16="http://schemas.microsoft.com/office/drawing/2014/main" id="{12CE1451-3BB6-4B9F-8F2A-A624E93F3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2310"/>
              <a:ext cx="94" cy="138"/>
            </a:xfrm>
            <a:custGeom>
              <a:avLst/>
              <a:gdLst>
                <a:gd name="T0" fmla="*/ 0 w 188"/>
                <a:gd name="T1" fmla="*/ 276 h 276"/>
                <a:gd name="T2" fmla="*/ 44 w 188"/>
                <a:gd name="T3" fmla="*/ 239 h 276"/>
                <a:gd name="T4" fmla="*/ 85 w 188"/>
                <a:gd name="T5" fmla="*/ 199 h 276"/>
                <a:gd name="T6" fmla="*/ 117 w 188"/>
                <a:gd name="T7" fmla="*/ 155 h 276"/>
                <a:gd name="T8" fmla="*/ 146 w 188"/>
                <a:gd name="T9" fmla="*/ 105 h 276"/>
                <a:gd name="T10" fmla="*/ 171 w 188"/>
                <a:gd name="T11" fmla="*/ 56 h 276"/>
                <a:gd name="T12" fmla="*/ 186 w 188"/>
                <a:gd name="T13" fmla="*/ 0 h 276"/>
                <a:gd name="T14" fmla="*/ 188 w 188"/>
                <a:gd name="T15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276">
                  <a:moveTo>
                    <a:pt x="0" y="276"/>
                  </a:moveTo>
                  <a:lnTo>
                    <a:pt x="44" y="239"/>
                  </a:lnTo>
                  <a:lnTo>
                    <a:pt x="85" y="199"/>
                  </a:lnTo>
                  <a:lnTo>
                    <a:pt x="117" y="155"/>
                  </a:lnTo>
                  <a:lnTo>
                    <a:pt x="146" y="105"/>
                  </a:lnTo>
                  <a:lnTo>
                    <a:pt x="171" y="56"/>
                  </a:lnTo>
                  <a:lnTo>
                    <a:pt x="186" y="0"/>
                  </a:lnTo>
                  <a:lnTo>
                    <a:pt x="188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8" name="Freeform 586">
              <a:extLst>
                <a:ext uri="{FF2B5EF4-FFF2-40B4-BE49-F238E27FC236}">
                  <a16:creationId xmlns:a16="http://schemas.microsoft.com/office/drawing/2014/main" id="{65D2450F-3DF5-40EE-9119-41A2D7DD1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" y="1942"/>
              <a:ext cx="187" cy="245"/>
            </a:xfrm>
            <a:custGeom>
              <a:avLst/>
              <a:gdLst>
                <a:gd name="T0" fmla="*/ 375 w 375"/>
                <a:gd name="T1" fmla="*/ 0 h 489"/>
                <a:gd name="T2" fmla="*/ 312 w 375"/>
                <a:gd name="T3" fmla="*/ 34 h 489"/>
                <a:gd name="T4" fmla="*/ 254 w 375"/>
                <a:gd name="T5" fmla="*/ 74 h 489"/>
                <a:gd name="T6" fmla="*/ 199 w 375"/>
                <a:gd name="T7" fmla="*/ 120 h 489"/>
                <a:gd name="T8" fmla="*/ 151 w 375"/>
                <a:gd name="T9" fmla="*/ 172 h 489"/>
                <a:gd name="T10" fmla="*/ 107 w 375"/>
                <a:gd name="T11" fmla="*/ 229 h 489"/>
                <a:gd name="T12" fmla="*/ 70 w 375"/>
                <a:gd name="T13" fmla="*/ 288 h 489"/>
                <a:gd name="T14" fmla="*/ 40 w 375"/>
                <a:gd name="T15" fmla="*/ 354 h 489"/>
                <a:gd name="T16" fmla="*/ 15 w 375"/>
                <a:gd name="T17" fmla="*/ 420 h 489"/>
                <a:gd name="T18" fmla="*/ 0 w 375"/>
                <a:gd name="T19" fmla="*/ 489 h 489"/>
                <a:gd name="T20" fmla="*/ 0 w 375"/>
                <a:gd name="T21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489">
                  <a:moveTo>
                    <a:pt x="375" y="0"/>
                  </a:moveTo>
                  <a:lnTo>
                    <a:pt x="312" y="34"/>
                  </a:lnTo>
                  <a:lnTo>
                    <a:pt x="254" y="74"/>
                  </a:lnTo>
                  <a:lnTo>
                    <a:pt x="199" y="120"/>
                  </a:lnTo>
                  <a:lnTo>
                    <a:pt x="151" y="172"/>
                  </a:lnTo>
                  <a:lnTo>
                    <a:pt x="107" y="229"/>
                  </a:lnTo>
                  <a:lnTo>
                    <a:pt x="70" y="288"/>
                  </a:lnTo>
                  <a:lnTo>
                    <a:pt x="40" y="354"/>
                  </a:lnTo>
                  <a:lnTo>
                    <a:pt x="15" y="420"/>
                  </a:lnTo>
                  <a:lnTo>
                    <a:pt x="0" y="489"/>
                  </a:lnTo>
                  <a:lnTo>
                    <a:pt x="0" y="489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59" name="Freeform 587">
              <a:extLst>
                <a:ext uri="{FF2B5EF4-FFF2-40B4-BE49-F238E27FC236}">
                  <a16:creationId xmlns:a16="http://schemas.microsoft.com/office/drawing/2014/main" id="{AA0F63F8-A0CA-4EF0-B070-8E3DF9BD9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049"/>
              <a:ext cx="92" cy="138"/>
            </a:xfrm>
            <a:custGeom>
              <a:avLst/>
              <a:gdLst>
                <a:gd name="T0" fmla="*/ 186 w 186"/>
                <a:gd name="T1" fmla="*/ 0 h 275"/>
                <a:gd name="T2" fmla="*/ 142 w 186"/>
                <a:gd name="T3" fmla="*/ 36 h 275"/>
                <a:gd name="T4" fmla="*/ 103 w 186"/>
                <a:gd name="T5" fmla="*/ 76 h 275"/>
                <a:gd name="T6" fmla="*/ 69 w 186"/>
                <a:gd name="T7" fmla="*/ 122 h 275"/>
                <a:gd name="T8" fmla="*/ 40 w 186"/>
                <a:gd name="T9" fmla="*/ 170 h 275"/>
                <a:gd name="T10" fmla="*/ 17 w 186"/>
                <a:gd name="T11" fmla="*/ 222 h 275"/>
                <a:gd name="T12" fmla="*/ 0 w 186"/>
                <a:gd name="T13" fmla="*/ 275 h 275"/>
                <a:gd name="T14" fmla="*/ 0 w 18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275">
                  <a:moveTo>
                    <a:pt x="186" y="0"/>
                  </a:moveTo>
                  <a:lnTo>
                    <a:pt x="142" y="36"/>
                  </a:lnTo>
                  <a:lnTo>
                    <a:pt x="103" y="76"/>
                  </a:lnTo>
                  <a:lnTo>
                    <a:pt x="69" y="122"/>
                  </a:lnTo>
                  <a:lnTo>
                    <a:pt x="40" y="170"/>
                  </a:lnTo>
                  <a:lnTo>
                    <a:pt x="17" y="222"/>
                  </a:lnTo>
                  <a:lnTo>
                    <a:pt x="0" y="275"/>
                  </a:lnTo>
                  <a:lnTo>
                    <a:pt x="0" y="27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60" name="Freeform 588">
              <a:extLst>
                <a:ext uri="{FF2B5EF4-FFF2-40B4-BE49-F238E27FC236}">
                  <a16:creationId xmlns:a16="http://schemas.microsoft.com/office/drawing/2014/main" id="{0FBB1895-5D25-4F75-80AF-26B02EDCC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310"/>
              <a:ext cx="92" cy="138"/>
            </a:xfrm>
            <a:custGeom>
              <a:avLst/>
              <a:gdLst>
                <a:gd name="T0" fmla="*/ 0 w 186"/>
                <a:gd name="T1" fmla="*/ 0 h 276"/>
                <a:gd name="T2" fmla="*/ 17 w 186"/>
                <a:gd name="T3" fmla="*/ 56 h 276"/>
                <a:gd name="T4" fmla="*/ 40 w 186"/>
                <a:gd name="T5" fmla="*/ 105 h 276"/>
                <a:gd name="T6" fmla="*/ 69 w 186"/>
                <a:gd name="T7" fmla="*/ 155 h 276"/>
                <a:gd name="T8" fmla="*/ 103 w 186"/>
                <a:gd name="T9" fmla="*/ 199 h 276"/>
                <a:gd name="T10" fmla="*/ 144 w 186"/>
                <a:gd name="T11" fmla="*/ 239 h 276"/>
                <a:gd name="T12" fmla="*/ 186 w 186"/>
                <a:gd name="T13" fmla="*/ 276 h 276"/>
                <a:gd name="T14" fmla="*/ 186 w 186"/>
                <a:gd name="T1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276">
                  <a:moveTo>
                    <a:pt x="0" y="0"/>
                  </a:moveTo>
                  <a:lnTo>
                    <a:pt x="17" y="56"/>
                  </a:lnTo>
                  <a:lnTo>
                    <a:pt x="40" y="105"/>
                  </a:lnTo>
                  <a:lnTo>
                    <a:pt x="69" y="155"/>
                  </a:lnTo>
                  <a:lnTo>
                    <a:pt x="103" y="199"/>
                  </a:lnTo>
                  <a:lnTo>
                    <a:pt x="144" y="239"/>
                  </a:lnTo>
                  <a:lnTo>
                    <a:pt x="186" y="276"/>
                  </a:lnTo>
                  <a:lnTo>
                    <a:pt x="186" y="276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61" name="Freeform 589">
              <a:extLst>
                <a:ext uri="{FF2B5EF4-FFF2-40B4-BE49-F238E27FC236}">
                  <a16:creationId xmlns:a16="http://schemas.microsoft.com/office/drawing/2014/main" id="{A2C61D34-6CBC-42D3-9641-C5B638AB9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2049"/>
              <a:ext cx="93" cy="138"/>
            </a:xfrm>
            <a:custGeom>
              <a:avLst/>
              <a:gdLst>
                <a:gd name="T0" fmla="*/ 186 w 186"/>
                <a:gd name="T1" fmla="*/ 275 h 275"/>
                <a:gd name="T2" fmla="*/ 169 w 186"/>
                <a:gd name="T3" fmla="*/ 222 h 275"/>
                <a:gd name="T4" fmla="*/ 146 w 186"/>
                <a:gd name="T5" fmla="*/ 170 h 275"/>
                <a:gd name="T6" fmla="*/ 117 w 186"/>
                <a:gd name="T7" fmla="*/ 122 h 275"/>
                <a:gd name="T8" fmla="*/ 83 w 186"/>
                <a:gd name="T9" fmla="*/ 76 h 275"/>
                <a:gd name="T10" fmla="*/ 44 w 186"/>
                <a:gd name="T11" fmla="*/ 36 h 275"/>
                <a:gd name="T12" fmla="*/ 0 w 186"/>
                <a:gd name="T13" fmla="*/ 0 h 275"/>
                <a:gd name="T14" fmla="*/ 2 w 186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275">
                  <a:moveTo>
                    <a:pt x="186" y="275"/>
                  </a:moveTo>
                  <a:lnTo>
                    <a:pt x="169" y="222"/>
                  </a:lnTo>
                  <a:lnTo>
                    <a:pt x="146" y="170"/>
                  </a:lnTo>
                  <a:lnTo>
                    <a:pt x="117" y="122"/>
                  </a:lnTo>
                  <a:lnTo>
                    <a:pt x="83" y="76"/>
                  </a:lnTo>
                  <a:lnTo>
                    <a:pt x="44" y="3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462" name="Group 590">
              <a:extLst>
                <a:ext uri="{FF2B5EF4-FFF2-40B4-BE49-F238E27FC236}">
                  <a16:creationId xmlns:a16="http://schemas.microsoft.com/office/drawing/2014/main" id="{642E936F-EC8E-4DBD-8622-A279D6D00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1908"/>
              <a:ext cx="680" cy="681"/>
              <a:chOff x="2016" y="1908"/>
              <a:chExt cx="680" cy="681"/>
            </a:xfrm>
          </p:grpSpPr>
          <p:grpSp>
            <p:nvGrpSpPr>
              <p:cNvPr id="80463" name="Group 591">
                <a:extLst>
                  <a:ext uri="{FF2B5EF4-FFF2-40B4-BE49-F238E27FC236}">
                    <a16:creationId xmlns:a16="http://schemas.microsoft.com/office/drawing/2014/main" id="{4DE25CAD-FED7-4BB4-96AF-BBE21FC703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5" y="2187"/>
                <a:ext cx="101" cy="125"/>
                <a:chOff x="2595" y="2187"/>
                <a:chExt cx="101" cy="125"/>
              </a:xfrm>
            </p:grpSpPr>
            <p:sp>
              <p:nvSpPr>
                <p:cNvPr id="80464" name="Freeform 592">
                  <a:extLst>
                    <a:ext uri="{FF2B5EF4-FFF2-40B4-BE49-F238E27FC236}">
                      <a16:creationId xmlns:a16="http://schemas.microsoft.com/office/drawing/2014/main" id="{1A574D1C-0E38-484C-BE21-55D2865A8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5" y="2187"/>
                  <a:ext cx="8" cy="123"/>
                </a:xfrm>
                <a:custGeom>
                  <a:avLst/>
                  <a:gdLst>
                    <a:gd name="T0" fmla="*/ 0 w 15"/>
                    <a:gd name="T1" fmla="*/ 247 h 247"/>
                    <a:gd name="T2" fmla="*/ 12 w 15"/>
                    <a:gd name="T3" fmla="*/ 186 h 247"/>
                    <a:gd name="T4" fmla="*/ 15 w 15"/>
                    <a:gd name="T5" fmla="*/ 125 h 247"/>
                    <a:gd name="T6" fmla="*/ 12 w 15"/>
                    <a:gd name="T7" fmla="*/ 62 h 247"/>
                    <a:gd name="T8" fmla="*/ 0 w 15"/>
                    <a:gd name="T9" fmla="*/ 0 h 247"/>
                    <a:gd name="T10" fmla="*/ 0 w 15"/>
                    <a:gd name="T11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247">
                      <a:moveTo>
                        <a:pt x="0" y="247"/>
                      </a:moveTo>
                      <a:lnTo>
                        <a:pt x="12" y="186"/>
                      </a:lnTo>
                      <a:lnTo>
                        <a:pt x="15" y="125"/>
                      </a:lnTo>
                      <a:lnTo>
                        <a:pt x="12" y="62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5" name="Freeform 593">
                  <a:extLst>
                    <a:ext uri="{FF2B5EF4-FFF2-40B4-BE49-F238E27FC236}">
                      <a16:creationId xmlns:a16="http://schemas.microsoft.com/office/drawing/2014/main" id="{3F26E62E-6F9B-41A7-803D-07D87FB6E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5" y="2187"/>
                  <a:ext cx="96" cy="1"/>
                </a:xfrm>
                <a:custGeom>
                  <a:avLst/>
                  <a:gdLst>
                    <a:gd name="T0" fmla="*/ 0 w 192"/>
                    <a:gd name="T1" fmla="*/ 192 w 192"/>
                    <a:gd name="T2" fmla="*/ 192 w 19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92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6" name="Freeform 594">
                  <a:extLst>
                    <a:ext uri="{FF2B5EF4-FFF2-40B4-BE49-F238E27FC236}">
                      <a16:creationId xmlns:a16="http://schemas.microsoft.com/office/drawing/2014/main" id="{64E4C1F3-30BE-4FCB-B363-5A518ABC8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1" y="2187"/>
                  <a:ext cx="5" cy="123"/>
                </a:xfrm>
                <a:custGeom>
                  <a:avLst/>
                  <a:gdLst>
                    <a:gd name="T0" fmla="*/ 0 w 9"/>
                    <a:gd name="T1" fmla="*/ 247 h 247"/>
                    <a:gd name="T2" fmla="*/ 9 w 9"/>
                    <a:gd name="T3" fmla="*/ 165 h 247"/>
                    <a:gd name="T4" fmla="*/ 9 w 9"/>
                    <a:gd name="T5" fmla="*/ 83 h 247"/>
                    <a:gd name="T6" fmla="*/ 0 w 9"/>
                    <a:gd name="T7" fmla="*/ 0 h 247"/>
                    <a:gd name="T8" fmla="*/ 0 w 9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47">
                      <a:moveTo>
                        <a:pt x="0" y="247"/>
                      </a:moveTo>
                      <a:lnTo>
                        <a:pt x="9" y="165"/>
                      </a:lnTo>
                      <a:lnTo>
                        <a:pt x="9" y="83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7" name="Freeform 595">
                  <a:extLst>
                    <a:ext uri="{FF2B5EF4-FFF2-40B4-BE49-F238E27FC236}">
                      <a16:creationId xmlns:a16="http://schemas.microsoft.com/office/drawing/2014/main" id="{F97C2CD4-1733-49E9-BB71-B944D7858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5" y="2311"/>
                  <a:ext cx="96" cy="1"/>
                </a:xfrm>
                <a:custGeom>
                  <a:avLst/>
                  <a:gdLst>
                    <a:gd name="T0" fmla="*/ 0 w 192"/>
                    <a:gd name="T1" fmla="*/ 192 w 192"/>
                    <a:gd name="T2" fmla="*/ 192 w 19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92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68" name="Group 596">
                <a:extLst>
                  <a:ext uri="{FF2B5EF4-FFF2-40B4-BE49-F238E27FC236}">
                    <a16:creationId xmlns:a16="http://schemas.microsoft.com/office/drawing/2014/main" id="{F4B42644-CBA0-4A4F-81D5-263AD3FAE0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2448"/>
                <a:ext cx="295" cy="141"/>
                <a:chOff x="2208" y="2448"/>
                <a:chExt cx="295" cy="141"/>
              </a:xfrm>
            </p:grpSpPr>
            <p:sp>
              <p:nvSpPr>
                <p:cNvPr id="80469" name="Freeform 597">
                  <a:extLst>
                    <a:ext uri="{FF2B5EF4-FFF2-40B4-BE49-F238E27FC236}">
                      <a16:creationId xmlns:a16="http://schemas.microsoft.com/office/drawing/2014/main" id="{F6C55D5B-A888-40E6-8078-AA8507C0E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8" y="2448"/>
                  <a:ext cx="294" cy="48"/>
                </a:xfrm>
                <a:custGeom>
                  <a:avLst/>
                  <a:gdLst>
                    <a:gd name="T0" fmla="*/ 0 w 587"/>
                    <a:gd name="T1" fmla="*/ 0 h 95"/>
                    <a:gd name="T2" fmla="*/ 48 w 587"/>
                    <a:gd name="T3" fmla="*/ 30 h 95"/>
                    <a:gd name="T4" fmla="*/ 99 w 587"/>
                    <a:gd name="T5" fmla="*/ 55 h 95"/>
                    <a:gd name="T6" fmla="*/ 153 w 587"/>
                    <a:gd name="T7" fmla="*/ 74 h 95"/>
                    <a:gd name="T8" fmla="*/ 208 w 587"/>
                    <a:gd name="T9" fmla="*/ 88 h 95"/>
                    <a:gd name="T10" fmla="*/ 266 w 587"/>
                    <a:gd name="T11" fmla="*/ 95 h 95"/>
                    <a:gd name="T12" fmla="*/ 323 w 587"/>
                    <a:gd name="T13" fmla="*/ 95 h 95"/>
                    <a:gd name="T14" fmla="*/ 379 w 587"/>
                    <a:gd name="T15" fmla="*/ 88 h 95"/>
                    <a:gd name="T16" fmla="*/ 434 w 587"/>
                    <a:gd name="T17" fmla="*/ 74 h 95"/>
                    <a:gd name="T18" fmla="*/ 490 w 587"/>
                    <a:gd name="T19" fmla="*/ 55 h 95"/>
                    <a:gd name="T20" fmla="*/ 540 w 587"/>
                    <a:gd name="T21" fmla="*/ 30 h 95"/>
                    <a:gd name="T22" fmla="*/ 587 w 587"/>
                    <a:gd name="T23" fmla="*/ 0 h 95"/>
                    <a:gd name="T24" fmla="*/ 587 w 587"/>
                    <a:gd name="T2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7" h="95">
                      <a:moveTo>
                        <a:pt x="0" y="0"/>
                      </a:moveTo>
                      <a:lnTo>
                        <a:pt x="48" y="30"/>
                      </a:lnTo>
                      <a:lnTo>
                        <a:pt x="99" y="55"/>
                      </a:lnTo>
                      <a:lnTo>
                        <a:pt x="153" y="74"/>
                      </a:lnTo>
                      <a:lnTo>
                        <a:pt x="208" y="88"/>
                      </a:lnTo>
                      <a:lnTo>
                        <a:pt x="266" y="95"/>
                      </a:lnTo>
                      <a:lnTo>
                        <a:pt x="323" y="95"/>
                      </a:lnTo>
                      <a:lnTo>
                        <a:pt x="379" y="88"/>
                      </a:lnTo>
                      <a:lnTo>
                        <a:pt x="434" y="74"/>
                      </a:lnTo>
                      <a:lnTo>
                        <a:pt x="490" y="55"/>
                      </a:lnTo>
                      <a:lnTo>
                        <a:pt x="540" y="30"/>
                      </a:lnTo>
                      <a:lnTo>
                        <a:pt x="587" y="0"/>
                      </a:lnTo>
                      <a:lnTo>
                        <a:pt x="587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0" name="Freeform 598">
                  <a:extLst>
                    <a:ext uri="{FF2B5EF4-FFF2-40B4-BE49-F238E27FC236}">
                      <a16:creationId xmlns:a16="http://schemas.microsoft.com/office/drawing/2014/main" id="{65AFA9B7-B3BF-40A7-BE8F-53F911251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8" y="2556"/>
                  <a:ext cx="294" cy="33"/>
                </a:xfrm>
                <a:custGeom>
                  <a:avLst/>
                  <a:gdLst>
                    <a:gd name="T0" fmla="*/ 0 w 587"/>
                    <a:gd name="T1" fmla="*/ 0 h 65"/>
                    <a:gd name="T2" fmla="*/ 61 w 587"/>
                    <a:gd name="T3" fmla="*/ 25 h 65"/>
                    <a:gd name="T4" fmla="*/ 126 w 587"/>
                    <a:gd name="T5" fmla="*/ 44 h 65"/>
                    <a:gd name="T6" fmla="*/ 193 w 587"/>
                    <a:gd name="T7" fmla="*/ 57 h 65"/>
                    <a:gd name="T8" fmla="*/ 260 w 587"/>
                    <a:gd name="T9" fmla="*/ 65 h 65"/>
                    <a:gd name="T10" fmla="*/ 327 w 587"/>
                    <a:gd name="T11" fmla="*/ 65 h 65"/>
                    <a:gd name="T12" fmla="*/ 394 w 587"/>
                    <a:gd name="T13" fmla="*/ 57 h 65"/>
                    <a:gd name="T14" fmla="*/ 461 w 587"/>
                    <a:gd name="T15" fmla="*/ 44 h 65"/>
                    <a:gd name="T16" fmla="*/ 526 w 587"/>
                    <a:gd name="T17" fmla="*/ 25 h 65"/>
                    <a:gd name="T18" fmla="*/ 587 w 587"/>
                    <a:gd name="T19" fmla="*/ 0 h 65"/>
                    <a:gd name="T20" fmla="*/ 587 w 587"/>
                    <a:gd name="T21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87" h="65">
                      <a:moveTo>
                        <a:pt x="0" y="0"/>
                      </a:moveTo>
                      <a:lnTo>
                        <a:pt x="61" y="25"/>
                      </a:lnTo>
                      <a:lnTo>
                        <a:pt x="126" y="44"/>
                      </a:lnTo>
                      <a:lnTo>
                        <a:pt x="193" y="57"/>
                      </a:lnTo>
                      <a:lnTo>
                        <a:pt x="260" y="65"/>
                      </a:lnTo>
                      <a:lnTo>
                        <a:pt x="327" y="65"/>
                      </a:lnTo>
                      <a:lnTo>
                        <a:pt x="394" y="57"/>
                      </a:lnTo>
                      <a:lnTo>
                        <a:pt x="461" y="44"/>
                      </a:lnTo>
                      <a:lnTo>
                        <a:pt x="526" y="25"/>
                      </a:lnTo>
                      <a:lnTo>
                        <a:pt x="587" y="0"/>
                      </a:lnTo>
                      <a:lnTo>
                        <a:pt x="587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1" name="Freeform 599">
                  <a:extLst>
                    <a:ext uri="{FF2B5EF4-FFF2-40B4-BE49-F238E27FC236}">
                      <a16:creationId xmlns:a16="http://schemas.microsoft.com/office/drawing/2014/main" id="{84DCAC25-8B57-449D-94EF-EB0FAC085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2448"/>
                  <a:ext cx="1" cy="108"/>
                </a:xfrm>
                <a:custGeom>
                  <a:avLst/>
                  <a:gdLst>
                    <a:gd name="T0" fmla="*/ 0 w 2"/>
                    <a:gd name="T1" fmla="*/ 0 h 216"/>
                    <a:gd name="T2" fmla="*/ 0 w 2"/>
                    <a:gd name="T3" fmla="*/ 216 h 216"/>
                    <a:gd name="T4" fmla="*/ 2 w 2"/>
                    <a:gd name="T5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16">
                      <a:moveTo>
                        <a:pt x="0" y="0"/>
                      </a:moveTo>
                      <a:lnTo>
                        <a:pt x="0" y="216"/>
                      </a:lnTo>
                      <a:lnTo>
                        <a:pt x="2" y="216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2" name="Freeform 600">
                  <a:extLst>
                    <a:ext uri="{FF2B5EF4-FFF2-40B4-BE49-F238E27FC236}">
                      <a16:creationId xmlns:a16="http://schemas.microsoft.com/office/drawing/2014/main" id="{528E6069-A5CE-4937-B50C-4D8D9F1AB2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8" y="2448"/>
                  <a:ext cx="1" cy="108"/>
                </a:xfrm>
                <a:custGeom>
                  <a:avLst/>
                  <a:gdLst>
                    <a:gd name="T0" fmla="*/ 0 h 216"/>
                    <a:gd name="T1" fmla="*/ 216 h 216"/>
                    <a:gd name="T2" fmla="*/ 216 h 21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6">
                      <a:moveTo>
                        <a:pt x="0" y="0"/>
                      </a:moveTo>
                      <a:lnTo>
                        <a:pt x="0" y="216"/>
                      </a:lnTo>
                      <a:lnTo>
                        <a:pt x="0" y="216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73" name="Group 601">
                <a:extLst>
                  <a:ext uri="{FF2B5EF4-FFF2-40B4-BE49-F238E27FC236}">
                    <a16:creationId xmlns:a16="http://schemas.microsoft.com/office/drawing/2014/main" id="{E3D3FA9B-DDC3-4322-B4A8-6A02315680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2187"/>
                <a:ext cx="100" cy="125"/>
                <a:chOff x="2016" y="2187"/>
                <a:chExt cx="100" cy="125"/>
              </a:xfrm>
            </p:grpSpPr>
            <p:sp>
              <p:nvSpPr>
                <p:cNvPr id="80474" name="Freeform 602">
                  <a:extLst>
                    <a:ext uri="{FF2B5EF4-FFF2-40B4-BE49-F238E27FC236}">
                      <a16:creationId xmlns:a16="http://schemas.microsoft.com/office/drawing/2014/main" id="{FA79D195-E00D-4420-9965-7E41D7817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8" y="2187"/>
                  <a:ext cx="8" cy="123"/>
                </a:xfrm>
                <a:custGeom>
                  <a:avLst/>
                  <a:gdLst>
                    <a:gd name="T0" fmla="*/ 15 w 15"/>
                    <a:gd name="T1" fmla="*/ 0 h 247"/>
                    <a:gd name="T2" fmla="*/ 4 w 15"/>
                    <a:gd name="T3" fmla="*/ 62 h 247"/>
                    <a:gd name="T4" fmla="*/ 0 w 15"/>
                    <a:gd name="T5" fmla="*/ 125 h 247"/>
                    <a:gd name="T6" fmla="*/ 4 w 15"/>
                    <a:gd name="T7" fmla="*/ 186 h 247"/>
                    <a:gd name="T8" fmla="*/ 15 w 15"/>
                    <a:gd name="T9" fmla="*/ 247 h 247"/>
                    <a:gd name="T10" fmla="*/ 15 w 15"/>
                    <a:gd name="T11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247">
                      <a:moveTo>
                        <a:pt x="15" y="0"/>
                      </a:moveTo>
                      <a:lnTo>
                        <a:pt x="4" y="62"/>
                      </a:lnTo>
                      <a:lnTo>
                        <a:pt x="0" y="125"/>
                      </a:lnTo>
                      <a:lnTo>
                        <a:pt x="4" y="186"/>
                      </a:lnTo>
                      <a:lnTo>
                        <a:pt x="15" y="247"/>
                      </a:lnTo>
                      <a:lnTo>
                        <a:pt x="15" y="24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5" name="Freeform 603">
                  <a:extLst>
                    <a:ext uri="{FF2B5EF4-FFF2-40B4-BE49-F238E27FC236}">
                      <a16:creationId xmlns:a16="http://schemas.microsoft.com/office/drawing/2014/main" id="{B63FAF66-4BC8-44C4-9204-08B42D734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1" y="2187"/>
                  <a:ext cx="95" cy="1"/>
                </a:xfrm>
                <a:custGeom>
                  <a:avLst/>
                  <a:gdLst>
                    <a:gd name="T0" fmla="*/ 0 w 189"/>
                    <a:gd name="T1" fmla="*/ 189 w 189"/>
                    <a:gd name="T2" fmla="*/ 189 w 189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89">
                      <a:moveTo>
                        <a:pt x="0" y="0"/>
                      </a:moveTo>
                      <a:lnTo>
                        <a:pt x="189" y="0"/>
                      </a:lnTo>
                      <a:lnTo>
                        <a:pt x="189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6" name="Freeform 604">
                  <a:extLst>
                    <a:ext uri="{FF2B5EF4-FFF2-40B4-BE49-F238E27FC236}">
                      <a16:creationId xmlns:a16="http://schemas.microsoft.com/office/drawing/2014/main" id="{5F822663-945F-4CF8-A92F-E1FCC531A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" y="2187"/>
                  <a:ext cx="5" cy="123"/>
                </a:xfrm>
                <a:custGeom>
                  <a:avLst/>
                  <a:gdLst>
                    <a:gd name="T0" fmla="*/ 10 w 10"/>
                    <a:gd name="T1" fmla="*/ 0 h 247"/>
                    <a:gd name="T2" fmla="*/ 0 w 10"/>
                    <a:gd name="T3" fmla="*/ 83 h 247"/>
                    <a:gd name="T4" fmla="*/ 0 w 10"/>
                    <a:gd name="T5" fmla="*/ 165 h 247"/>
                    <a:gd name="T6" fmla="*/ 10 w 10"/>
                    <a:gd name="T7" fmla="*/ 247 h 247"/>
                    <a:gd name="T8" fmla="*/ 10 w 10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47">
                      <a:moveTo>
                        <a:pt x="10" y="0"/>
                      </a:moveTo>
                      <a:lnTo>
                        <a:pt x="0" y="83"/>
                      </a:lnTo>
                      <a:lnTo>
                        <a:pt x="0" y="165"/>
                      </a:lnTo>
                      <a:lnTo>
                        <a:pt x="10" y="247"/>
                      </a:lnTo>
                      <a:lnTo>
                        <a:pt x="10" y="24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7" name="Freeform 605">
                  <a:extLst>
                    <a:ext uri="{FF2B5EF4-FFF2-40B4-BE49-F238E27FC236}">
                      <a16:creationId xmlns:a16="http://schemas.microsoft.com/office/drawing/2014/main" id="{384FD5F8-CA38-4ED5-A344-CB47848A6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1" y="2311"/>
                  <a:ext cx="95" cy="1"/>
                </a:xfrm>
                <a:custGeom>
                  <a:avLst/>
                  <a:gdLst>
                    <a:gd name="T0" fmla="*/ 0 w 189"/>
                    <a:gd name="T1" fmla="*/ 189 w 189"/>
                    <a:gd name="T2" fmla="*/ 189 w 189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89">
                      <a:moveTo>
                        <a:pt x="0" y="0"/>
                      </a:moveTo>
                      <a:lnTo>
                        <a:pt x="189" y="0"/>
                      </a:lnTo>
                      <a:lnTo>
                        <a:pt x="189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78" name="Group 606">
                <a:extLst>
                  <a:ext uri="{FF2B5EF4-FFF2-40B4-BE49-F238E27FC236}">
                    <a16:creationId xmlns:a16="http://schemas.microsoft.com/office/drawing/2014/main" id="{7926BA93-443A-4355-9743-810FA2F570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1908"/>
                <a:ext cx="295" cy="141"/>
                <a:chOff x="2208" y="1908"/>
                <a:chExt cx="295" cy="141"/>
              </a:xfrm>
            </p:grpSpPr>
            <p:sp>
              <p:nvSpPr>
                <p:cNvPr id="80479" name="Freeform 607">
                  <a:extLst>
                    <a:ext uri="{FF2B5EF4-FFF2-40B4-BE49-F238E27FC236}">
                      <a16:creationId xmlns:a16="http://schemas.microsoft.com/office/drawing/2014/main" id="{4B9C7000-070A-4EE4-AA26-2640469E0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8" y="2001"/>
                  <a:ext cx="294" cy="48"/>
                </a:xfrm>
                <a:custGeom>
                  <a:avLst/>
                  <a:gdLst>
                    <a:gd name="T0" fmla="*/ 587 w 587"/>
                    <a:gd name="T1" fmla="*/ 96 h 96"/>
                    <a:gd name="T2" fmla="*/ 540 w 587"/>
                    <a:gd name="T3" fmla="*/ 65 h 96"/>
                    <a:gd name="T4" fmla="*/ 490 w 587"/>
                    <a:gd name="T5" fmla="*/ 40 h 96"/>
                    <a:gd name="T6" fmla="*/ 436 w 587"/>
                    <a:gd name="T7" fmla="*/ 21 h 96"/>
                    <a:gd name="T8" fmla="*/ 379 w 587"/>
                    <a:gd name="T9" fmla="*/ 8 h 96"/>
                    <a:gd name="T10" fmla="*/ 323 w 587"/>
                    <a:gd name="T11" fmla="*/ 0 h 96"/>
                    <a:gd name="T12" fmla="*/ 266 w 587"/>
                    <a:gd name="T13" fmla="*/ 0 h 96"/>
                    <a:gd name="T14" fmla="*/ 208 w 587"/>
                    <a:gd name="T15" fmla="*/ 8 h 96"/>
                    <a:gd name="T16" fmla="*/ 153 w 587"/>
                    <a:gd name="T17" fmla="*/ 21 h 96"/>
                    <a:gd name="T18" fmla="*/ 99 w 587"/>
                    <a:gd name="T19" fmla="*/ 40 h 96"/>
                    <a:gd name="T20" fmla="*/ 48 w 587"/>
                    <a:gd name="T21" fmla="*/ 65 h 96"/>
                    <a:gd name="T22" fmla="*/ 0 w 587"/>
                    <a:gd name="T23" fmla="*/ 96 h 96"/>
                    <a:gd name="T24" fmla="*/ 0 w 587"/>
                    <a:gd name="T25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7" h="96">
                      <a:moveTo>
                        <a:pt x="587" y="96"/>
                      </a:moveTo>
                      <a:lnTo>
                        <a:pt x="540" y="65"/>
                      </a:lnTo>
                      <a:lnTo>
                        <a:pt x="490" y="40"/>
                      </a:lnTo>
                      <a:lnTo>
                        <a:pt x="436" y="21"/>
                      </a:lnTo>
                      <a:lnTo>
                        <a:pt x="379" y="8"/>
                      </a:lnTo>
                      <a:lnTo>
                        <a:pt x="323" y="0"/>
                      </a:lnTo>
                      <a:lnTo>
                        <a:pt x="266" y="0"/>
                      </a:lnTo>
                      <a:lnTo>
                        <a:pt x="208" y="8"/>
                      </a:lnTo>
                      <a:lnTo>
                        <a:pt x="153" y="21"/>
                      </a:lnTo>
                      <a:lnTo>
                        <a:pt x="99" y="40"/>
                      </a:lnTo>
                      <a:lnTo>
                        <a:pt x="48" y="65"/>
                      </a:lnTo>
                      <a:lnTo>
                        <a:pt x="0" y="96"/>
                      </a:lnTo>
                      <a:lnTo>
                        <a:pt x="0" y="96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0" name="Freeform 608">
                  <a:extLst>
                    <a:ext uri="{FF2B5EF4-FFF2-40B4-BE49-F238E27FC236}">
                      <a16:creationId xmlns:a16="http://schemas.microsoft.com/office/drawing/2014/main" id="{2DA7266F-3194-4039-B6BA-55939A5881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8" y="1908"/>
                  <a:ext cx="294" cy="34"/>
                </a:xfrm>
                <a:custGeom>
                  <a:avLst/>
                  <a:gdLst>
                    <a:gd name="T0" fmla="*/ 587 w 587"/>
                    <a:gd name="T1" fmla="*/ 67 h 67"/>
                    <a:gd name="T2" fmla="*/ 526 w 587"/>
                    <a:gd name="T3" fmla="*/ 40 h 67"/>
                    <a:gd name="T4" fmla="*/ 461 w 587"/>
                    <a:gd name="T5" fmla="*/ 21 h 67"/>
                    <a:gd name="T6" fmla="*/ 396 w 587"/>
                    <a:gd name="T7" fmla="*/ 7 h 67"/>
                    <a:gd name="T8" fmla="*/ 327 w 587"/>
                    <a:gd name="T9" fmla="*/ 0 h 67"/>
                    <a:gd name="T10" fmla="*/ 260 w 587"/>
                    <a:gd name="T11" fmla="*/ 0 h 67"/>
                    <a:gd name="T12" fmla="*/ 193 w 587"/>
                    <a:gd name="T13" fmla="*/ 7 h 67"/>
                    <a:gd name="T14" fmla="*/ 126 w 587"/>
                    <a:gd name="T15" fmla="*/ 21 h 67"/>
                    <a:gd name="T16" fmla="*/ 61 w 587"/>
                    <a:gd name="T17" fmla="*/ 40 h 67"/>
                    <a:gd name="T18" fmla="*/ 0 w 587"/>
                    <a:gd name="T19" fmla="*/ 67 h 67"/>
                    <a:gd name="T20" fmla="*/ 0 w 587"/>
                    <a:gd name="T2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87" h="67">
                      <a:moveTo>
                        <a:pt x="587" y="67"/>
                      </a:moveTo>
                      <a:lnTo>
                        <a:pt x="526" y="40"/>
                      </a:lnTo>
                      <a:lnTo>
                        <a:pt x="461" y="21"/>
                      </a:lnTo>
                      <a:lnTo>
                        <a:pt x="396" y="7"/>
                      </a:lnTo>
                      <a:lnTo>
                        <a:pt x="327" y="0"/>
                      </a:lnTo>
                      <a:lnTo>
                        <a:pt x="260" y="0"/>
                      </a:lnTo>
                      <a:lnTo>
                        <a:pt x="193" y="7"/>
                      </a:lnTo>
                      <a:lnTo>
                        <a:pt x="126" y="21"/>
                      </a:lnTo>
                      <a:lnTo>
                        <a:pt x="61" y="40"/>
                      </a:lnTo>
                      <a:lnTo>
                        <a:pt x="0" y="67"/>
                      </a:lnTo>
                      <a:lnTo>
                        <a:pt x="0" y="6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1" name="Freeform 609">
                  <a:extLst>
                    <a:ext uri="{FF2B5EF4-FFF2-40B4-BE49-F238E27FC236}">
                      <a16:creationId xmlns:a16="http://schemas.microsoft.com/office/drawing/2014/main" id="{433309A8-B70A-4560-B3BD-6C44B99A7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2" y="1942"/>
                  <a:ext cx="1" cy="107"/>
                </a:xfrm>
                <a:custGeom>
                  <a:avLst/>
                  <a:gdLst>
                    <a:gd name="T0" fmla="*/ 0 w 2"/>
                    <a:gd name="T1" fmla="*/ 0 h 214"/>
                    <a:gd name="T2" fmla="*/ 0 w 2"/>
                    <a:gd name="T3" fmla="*/ 214 h 214"/>
                    <a:gd name="T4" fmla="*/ 2 w 2"/>
                    <a:gd name="T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14">
                      <a:moveTo>
                        <a:pt x="0" y="0"/>
                      </a:moveTo>
                      <a:lnTo>
                        <a:pt x="0" y="214"/>
                      </a:lnTo>
                      <a:lnTo>
                        <a:pt x="2" y="214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2" name="Freeform 610">
                  <a:extLst>
                    <a:ext uri="{FF2B5EF4-FFF2-40B4-BE49-F238E27FC236}">
                      <a16:creationId xmlns:a16="http://schemas.microsoft.com/office/drawing/2014/main" id="{E44A5638-9CC2-4B57-9BEA-E4FDB61CB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8" y="1942"/>
                  <a:ext cx="1" cy="107"/>
                </a:xfrm>
                <a:custGeom>
                  <a:avLst/>
                  <a:gdLst>
                    <a:gd name="T0" fmla="*/ 0 h 214"/>
                    <a:gd name="T1" fmla="*/ 214 h 214"/>
                    <a:gd name="T2" fmla="*/ 214 h 21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4">
                      <a:moveTo>
                        <a:pt x="0" y="0"/>
                      </a:moveTo>
                      <a:lnTo>
                        <a:pt x="0" y="214"/>
                      </a:lnTo>
                      <a:lnTo>
                        <a:pt x="0" y="214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0483" name="Freeform 611">
              <a:extLst>
                <a:ext uri="{FF2B5EF4-FFF2-40B4-BE49-F238E27FC236}">
                  <a16:creationId xmlns:a16="http://schemas.microsoft.com/office/drawing/2014/main" id="{408AF369-BFCD-4407-9BBF-A11902C3F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" y="2310"/>
              <a:ext cx="187" cy="246"/>
            </a:xfrm>
            <a:custGeom>
              <a:avLst/>
              <a:gdLst>
                <a:gd name="T0" fmla="*/ 0 w 375"/>
                <a:gd name="T1" fmla="*/ 0 h 492"/>
                <a:gd name="T2" fmla="*/ 17 w 375"/>
                <a:gd name="T3" fmla="*/ 71 h 492"/>
                <a:gd name="T4" fmla="*/ 40 w 375"/>
                <a:gd name="T5" fmla="*/ 138 h 492"/>
                <a:gd name="T6" fmla="*/ 70 w 375"/>
                <a:gd name="T7" fmla="*/ 201 h 492"/>
                <a:gd name="T8" fmla="*/ 107 w 375"/>
                <a:gd name="T9" fmla="*/ 262 h 492"/>
                <a:gd name="T10" fmla="*/ 151 w 375"/>
                <a:gd name="T11" fmla="*/ 320 h 492"/>
                <a:gd name="T12" fmla="*/ 201 w 375"/>
                <a:gd name="T13" fmla="*/ 371 h 492"/>
                <a:gd name="T14" fmla="*/ 254 w 375"/>
                <a:gd name="T15" fmla="*/ 417 h 492"/>
                <a:gd name="T16" fmla="*/ 313 w 375"/>
                <a:gd name="T17" fmla="*/ 458 h 492"/>
                <a:gd name="T18" fmla="*/ 375 w 375"/>
                <a:gd name="T19" fmla="*/ 492 h 492"/>
                <a:gd name="T20" fmla="*/ 375 w 375"/>
                <a:gd name="T21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492">
                  <a:moveTo>
                    <a:pt x="0" y="0"/>
                  </a:moveTo>
                  <a:lnTo>
                    <a:pt x="17" y="71"/>
                  </a:lnTo>
                  <a:lnTo>
                    <a:pt x="40" y="138"/>
                  </a:lnTo>
                  <a:lnTo>
                    <a:pt x="70" y="201"/>
                  </a:lnTo>
                  <a:lnTo>
                    <a:pt x="107" y="262"/>
                  </a:lnTo>
                  <a:lnTo>
                    <a:pt x="151" y="320"/>
                  </a:lnTo>
                  <a:lnTo>
                    <a:pt x="201" y="371"/>
                  </a:lnTo>
                  <a:lnTo>
                    <a:pt x="254" y="417"/>
                  </a:lnTo>
                  <a:lnTo>
                    <a:pt x="313" y="458"/>
                  </a:lnTo>
                  <a:lnTo>
                    <a:pt x="375" y="492"/>
                  </a:lnTo>
                  <a:lnTo>
                    <a:pt x="375" y="492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84" name="Freeform 612">
              <a:extLst>
                <a:ext uri="{FF2B5EF4-FFF2-40B4-BE49-F238E27FC236}">
                  <a16:creationId xmlns:a16="http://schemas.microsoft.com/office/drawing/2014/main" id="{991A4387-4166-4BE4-A58B-8CB9786BD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1793"/>
              <a:ext cx="123" cy="1"/>
            </a:xfrm>
            <a:custGeom>
              <a:avLst/>
              <a:gdLst>
                <a:gd name="T0" fmla="*/ 247 w 247"/>
                <a:gd name="T1" fmla="*/ 0 w 247"/>
                <a:gd name="T2" fmla="*/ 0 w 2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47">
                  <a:moveTo>
                    <a:pt x="247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85" name="Freeform 613">
              <a:extLst>
                <a:ext uri="{FF2B5EF4-FFF2-40B4-BE49-F238E27FC236}">
                  <a16:creationId xmlns:a16="http://schemas.microsoft.com/office/drawing/2014/main" id="{E7E2E86E-5C52-4FB5-89B1-B378CD338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" y="1739"/>
              <a:ext cx="31" cy="54"/>
            </a:xfrm>
            <a:custGeom>
              <a:avLst/>
              <a:gdLst>
                <a:gd name="T0" fmla="*/ 61 w 61"/>
                <a:gd name="T1" fmla="*/ 107 h 107"/>
                <a:gd name="T2" fmla="*/ 0 w 61"/>
                <a:gd name="T3" fmla="*/ 0 h 107"/>
                <a:gd name="T4" fmla="*/ 0 w 61"/>
                <a:gd name="T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7">
                  <a:moveTo>
                    <a:pt x="61" y="107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86" name="Freeform 614">
              <a:extLst>
                <a:ext uri="{FF2B5EF4-FFF2-40B4-BE49-F238E27FC236}">
                  <a16:creationId xmlns:a16="http://schemas.microsoft.com/office/drawing/2014/main" id="{BFF498D6-F9D9-4E74-A878-253B8CBAC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739"/>
              <a:ext cx="32" cy="54"/>
            </a:xfrm>
            <a:custGeom>
              <a:avLst/>
              <a:gdLst>
                <a:gd name="T0" fmla="*/ 0 w 63"/>
                <a:gd name="T1" fmla="*/ 107 h 107"/>
                <a:gd name="T2" fmla="*/ 63 w 63"/>
                <a:gd name="T3" fmla="*/ 0 h 107"/>
                <a:gd name="T4" fmla="*/ 63 w 63"/>
                <a:gd name="T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07">
                  <a:moveTo>
                    <a:pt x="0" y="107"/>
                  </a:moveTo>
                  <a:lnTo>
                    <a:pt x="63" y="0"/>
                  </a:lnTo>
                  <a:lnTo>
                    <a:pt x="63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87" name="Rectangle 615">
              <a:extLst>
                <a:ext uri="{FF2B5EF4-FFF2-40B4-BE49-F238E27FC236}">
                  <a16:creationId xmlns:a16="http://schemas.microsoft.com/office/drawing/2014/main" id="{0933397C-7FD1-49EB-8A3D-D74F3A60F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291"/>
              <a:ext cx="65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88" name="Freeform 616">
              <a:extLst>
                <a:ext uri="{FF2B5EF4-FFF2-40B4-BE49-F238E27FC236}">
                  <a16:creationId xmlns:a16="http://schemas.microsoft.com/office/drawing/2014/main" id="{A9D816F8-4E9B-44CB-AC4F-00E6A0346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3477"/>
              <a:ext cx="109" cy="71"/>
            </a:xfrm>
            <a:custGeom>
              <a:avLst/>
              <a:gdLst>
                <a:gd name="T0" fmla="*/ 219 w 219"/>
                <a:gd name="T1" fmla="*/ 0 h 141"/>
                <a:gd name="T2" fmla="*/ 0 w 219"/>
                <a:gd name="T3" fmla="*/ 141 h 141"/>
                <a:gd name="T4" fmla="*/ 33 w 219"/>
                <a:gd name="T5" fmla="*/ 141 h 141"/>
                <a:gd name="T6" fmla="*/ 219 w 219"/>
                <a:gd name="T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141">
                  <a:moveTo>
                    <a:pt x="219" y="0"/>
                  </a:moveTo>
                  <a:lnTo>
                    <a:pt x="0" y="141"/>
                  </a:lnTo>
                  <a:lnTo>
                    <a:pt x="33" y="14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89" name="Freeform 617">
              <a:extLst>
                <a:ext uri="{FF2B5EF4-FFF2-40B4-BE49-F238E27FC236}">
                  <a16:creationId xmlns:a16="http://schemas.microsoft.com/office/drawing/2014/main" id="{51859CDD-9D34-44E4-A795-6C971D1D6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3477"/>
              <a:ext cx="109" cy="71"/>
            </a:xfrm>
            <a:custGeom>
              <a:avLst/>
              <a:gdLst>
                <a:gd name="T0" fmla="*/ 219 w 219"/>
                <a:gd name="T1" fmla="*/ 0 h 141"/>
                <a:gd name="T2" fmla="*/ 0 w 219"/>
                <a:gd name="T3" fmla="*/ 141 h 141"/>
                <a:gd name="T4" fmla="*/ 33 w 219"/>
                <a:gd name="T5" fmla="*/ 141 h 141"/>
                <a:gd name="T6" fmla="*/ 219 w 219"/>
                <a:gd name="T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141">
                  <a:moveTo>
                    <a:pt x="219" y="0"/>
                  </a:moveTo>
                  <a:lnTo>
                    <a:pt x="0" y="141"/>
                  </a:lnTo>
                  <a:lnTo>
                    <a:pt x="33" y="141"/>
                  </a:lnTo>
                  <a:lnTo>
                    <a:pt x="21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0" name="Freeform 618">
              <a:extLst>
                <a:ext uri="{FF2B5EF4-FFF2-40B4-BE49-F238E27FC236}">
                  <a16:creationId xmlns:a16="http://schemas.microsoft.com/office/drawing/2014/main" id="{EA202867-E9D8-4C2D-AC44-70DC3E774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3477"/>
              <a:ext cx="108" cy="71"/>
            </a:xfrm>
            <a:custGeom>
              <a:avLst/>
              <a:gdLst>
                <a:gd name="T0" fmla="*/ 0 w 217"/>
                <a:gd name="T1" fmla="*/ 0 h 141"/>
                <a:gd name="T2" fmla="*/ 186 w 217"/>
                <a:gd name="T3" fmla="*/ 141 h 141"/>
                <a:gd name="T4" fmla="*/ 217 w 217"/>
                <a:gd name="T5" fmla="*/ 141 h 141"/>
                <a:gd name="T6" fmla="*/ 0 w 217"/>
                <a:gd name="T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41">
                  <a:moveTo>
                    <a:pt x="0" y="0"/>
                  </a:moveTo>
                  <a:lnTo>
                    <a:pt x="186" y="141"/>
                  </a:lnTo>
                  <a:lnTo>
                    <a:pt x="217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1" name="Freeform 619">
              <a:extLst>
                <a:ext uri="{FF2B5EF4-FFF2-40B4-BE49-F238E27FC236}">
                  <a16:creationId xmlns:a16="http://schemas.microsoft.com/office/drawing/2014/main" id="{E01855C1-B079-453F-8CAB-4804154A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3477"/>
              <a:ext cx="108" cy="71"/>
            </a:xfrm>
            <a:custGeom>
              <a:avLst/>
              <a:gdLst>
                <a:gd name="T0" fmla="*/ 0 w 217"/>
                <a:gd name="T1" fmla="*/ 0 h 141"/>
                <a:gd name="T2" fmla="*/ 186 w 217"/>
                <a:gd name="T3" fmla="*/ 141 h 141"/>
                <a:gd name="T4" fmla="*/ 217 w 217"/>
                <a:gd name="T5" fmla="*/ 141 h 141"/>
                <a:gd name="T6" fmla="*/ 0 w 217"/>
                <a:gd name="T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41">
                  <a:moveTo>
                    <a:pt x="0" y="0"/>
                  </a:moveTo>
                  <a:lnTo>
                    <a:pt x="186" y="141"/>
                  </a:lnTo>
                  <a:lnTo>
                    <a:pt x="217" y="14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2" name="Freeform 620">
              <a:extLst>
                <a:ext uri="{FF2B5EF4-FFF2-40B4-BE49-F238E27FC236}">
                  <a16:creationId xmlns:a16="http://schemas.microsoft.com/office/drawing/2014/main" id="{69076217-A1A7-4007-BDD8-B64F000C0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3425"/>
              <a:ext cx="108" cy="123"/>
            </a:xfrm>
            <a:custGeom>
              <a:avLst/>
              <a:gdLst>
                <a:gd name="T0" fmla="*/ 217 w 217"/>
                <a:gd name="T1" fmla="*/ 0 h 247"/>
                <a:gd name="T2" fmla="*/ 0 w 217"/>
                <a:gd name="T3" fmla="*/ 104 h 247"/>
                <a:gd name="T4" fmla="*/ 217 w 217"/>
                <a:gd name="T5" fmla="*/ 247 h 247"/>
                <a:gd name="T6" fmla="*/ 217 w 217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247">
                  <a:moveTo>
                    <a:pt x="217" y="0"/>
                  </a:moveTo>
                  <a:lnTo>
                    <a:pt x="0" y="104"/>
                  </a:lnTo>
                  <a:lnTo>
                    <a:pt x="217" y="24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3" name="Freeform 621">
              <a:extLst>
                <a:ext uri="{FF2B5EF4-FFF2-40B4-BE49-F238E27FC236}">
                  <a16:creationId xmlns:a16="http://schemas.microsoft.com/office/drawing/2014/main" id="{9B9C9A3F-7809-438C-BDC4-95BF36103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3425"/>
              <a:ext cx="108" cy="123"/>
            </a:xfrm>
            <a:custGeom>
              <a:avLst/>
              <a:gdLst>
                <a:gd name="T0" fmla="*/ 217 w 217"/>
                <a:gd name="T1" fmla="*/ 0 h 247"/>
                <a:gd name="T2" fmla="*/ 0 w 217"/>
                <a:gd name="T3" fmla="*/ 104 h 247"/>
                <a:gd name="T4" fmla="*/ 217 w 217"/>
                <a:gd name="T5" fmla="*/ 247 h 247"/>
                <a:gd name="T6" fmla="*/ 217 w 217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247">
                  <a:moveTo>
                    <a:pt x="217" y="0"/>
                  </a:moveTo>
                  <a:lnTo>
                    <a:pt x="0" y="104"/>
                  </a:lnTo>
                  <a:lnTo>
                    <a:pt x="217" y="247"/>
                  </a:lnTo>
                  <a:lnTo>
                    <a:pt x="21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4" name="Freeform 622">
              <a:extLst>
                <a:ext uri="{FF2B5EF4-FFF2-40B4-BE49-F238E27FC236}">
                  <a16:creationId xmlns:a16="http://schemas.microsoft.com/office/drawing/2014/main" id="{1697CC14-9753-413D-BF48-F146FE28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3425"/>
              <a:ext cx="109" cy="123"/>
            </a:xfrm>
            <a:custGeom>
              <a:avLst/>
              <a:gdLst>
                <a:gd name="T0" fmla="*/ 0 w 219"/>
                <a:gd name="T1" fmla="*/ 0 h 247"/>
                <a:gd name="T2" fmla="*/ 0 w 219"/>
                <a:gd name="T3" fmla="*/ 247 h 247"/>
                <a:gd name="T4" fmla="*/ 219 w 219"/>
                <a:gd name="T5" fmla="*/ 104 h 247"/>
                <a:gd name="T6" fmla="*/ 0 w 219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7">
                  <a:moveTo>
                    <a:pt x="0" y="0"/>
                  </a:moveTo>
                  <a:lnTo>
                    <a:pt x="0" y="247"/>
                  </a:lnTo>
                  <a:lnTo>
                    <a:pt x="219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5" name="Freeform 623">
              <a:extLst>
                <a:ext uri="{FF2B5EF4-FFF2-40B4-BE49-F238E27FC236}">
                  <a16:creationId xmlns:a16="http://schemas.microsoft.com/office/drawing/2014/main" id="{7BE4AE1E-D9A7-45B5-9281-E50E0C5E2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3425"/>
              <a:ext cx="109" cy="123"/>
            </a:xfrm>
            <a:custGeom>
              <a:avLst/>
              <a:gdLst>
                <a:gd name="T0" fmla="*/ 0 w 219"/>
                <a:gd name="T1" fmla="*/ 0 h 247"/>
                <a:gd name="T2" fmla="*/ 0 w 219"/>
                <a:gd name="T3" fmla="*/ 247 h 247"/>
                <a:gd name="T4" fmla="*/ 219 w 219"/>
                <a:gd name="T5" fmla="*/ 104 h 247"/>
                <a:gd name="T6" fmla="*/ 0 w 219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7">
                  <a:moveTo>
                    <a:pt x="0" y="0"/>
                  </a:moveTo>
                  <a:lnTo>
                    <a:pt x="0" y="247"/>
                  </a:lnTo>
                  <a:lnTo>
                    <a:pt x="219" y="10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6" name="Freeform 624">
              <a:extLst>
                <a:ext uri="{FF2B5EF4-FFF2-40B4-BE49-F238E27FC236}">
                  <a16:creationId xmlns:a16="http://schemas.microsoft.com/office/drawing/2014/main" id="{080F6831-0E14-46A3-ACFC-513DB6384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3324"/>
              <a:ext cx="262" cy="153"/>
            </a:xfrm>
            <a:custGeom>
              <a:avLst/>
              <a:gdLst>
                <a:gd name="T0" fmla="*/ 523 w 523"/>
                <a:gd name="T1" fmla="*/ 0 h 307"/>
                <a:gd name="T2" fmla="*/ 0 w 523"/>
                <a:gd name="T3" fmla="*/ 201 h 307"/>
                <a:gd name="T4" fmla="*/ 219 w 523"/>
                <a:gd name="T5" fmla="*/ 307 h 307"/>
                <a:gd name="T6" fmla="*/ 523 w 523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3" h="307">
                  <a:moveTo>
                    <a:pt x="523" y="0"/>
                  </a:moveTo>
                  <a:lnTo>
                    <a:pt x="0" y="201"/>
                  </a:lnTo>
                  <a:lnTo>
                    <a:pt x="219" y="30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7" name="Freeform 625">
              <a:extLst>
                <a:ext uri="{FF2B5EF4-FFF2-40B4-BE49-F238E27FC236}">
                  <a16:creationId xmlns:a16="http://schemas.microsoft.com/office/drawing/2014/main" id="{D51CAFE0-E71B-404D-B639-BF4DFE868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3324"/>
              <a:ext cx="262" cy="153"/>
            </a:xfrm>
            <a:custGeom>
              <a:avLst/>
              <a:gdLst>
                <a:gd name="T0" fmla="*/ 523 w 523"/>
                <a:gd name="T1" fmla="*/ 0 h 307"/>
                <a:gd name="T2" fmla="*/ 0 w 523"/>
                <a:gd name="T3" fmla="*/ 201 h 307"/>
                <a:gd name="T4" fmla="*/ 219 w 523"/>
                <a:gd name="T5" fmla="*/ 307 h 307"/>
                <a:gd name="T6" fmla="*/ 523 w 523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3" h="307">
                  <a:moveTo>
                    <a:pt x="523" y="0"/>
                  </a:moveTo>
                  <a:lnTo>
                    <a:pt x="0" y="201"/>
                  </a:lnTo>
                  <a:lnTo>
                    <a:pt x="219" y="307"/>
                  </a:lnTo>
                  <a:lnTo>
                    <a:pt x="52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8" name="Freeform 626">
              <a:extLst>
                <a:ext uri="{FF2B5EF4-FFF2-40B4-BE49-F238E27FC236}">
                  <a16:creationId xmlns:a16="http://schemas.microsoft.com/office/drawing/2014/main" id="{FF7FB6F3-4CFF-4570-BD5F-065C548FC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3324"/>
              <a:ext cx="261" cy="153"/>
            </a:xfrm>
            <a:custGeom>
              <a:avLst/>
              <a:gdLst>
                <a:gd name="T0" fmla="*/ 0 w 523"/>
                <a:gd name="T1" fmla="*/ 0 h 307"/>
                <a:gd name="T2" fmla="*/ 306 w 523"/>
                <a:gd name="T3" fmla="*/ 307 h 307"/>
                <a:gd name="T4" fmla="*/ 523 w 523"/>
                <a:gd name="T5" fmla="*/ 201 h 307"/>
                <a:gd name="T6" fmla="*/ 0 w 523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3" h="307">
                  <a:moveTo>
                    <a:pt x="0" y="0"/>
                  </a:moveTo>
                  <a:lnTo>
                    <a:pt x="306" y="307"/>
                  </a:lnTo>
                  <a:lnTo>
                    <a:pt x="523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499" name="Freeform 627">
              <a:extLst>
                <a:ext uri="{FF2B5EF4-FFF2-40B4-BE49-F238E27FC236}">
                  <a16:creationId xmlns:a16="http://schemas.microsoft.com/office/drawing/2014/main" id="{AC618EFA-6857-4475-9E19-57EC95C89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3324"/>
              <a:ext cx="261" cy="153"/>
            </a:xfrm>
            <a:custGeom>
              <a:avLst/>
              <a:gdLst>
                <a:gd name="T0" fmla="*/ 0 w 523"/>
                <a:gd name="T1" fmla="*/ 0 h 307"/>
                <a:gd name="T2" fmla="*/ 306 w 523"/>
                <a:gd name="T3" fmla="*/ 307 h 307"/>
                <a:gd name="T4" fmla="*/ 523 w 523"/>
                <a:gd name="T5" fmla="*/ 201 h 307"/>
                <a:gd name="T6" fmla="*/ 0 w 523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3" h="307">
                  <a:moveTo>
                    <a:pt x="0" y="0"/>
                  </a:moveTo>
                  <a:lnTo>
                    <a:pt x="306" y="307"/>
                  </a:lnTo>
                  <a:lnTo>
                    <a:pt x="523" y="20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0" name="Freeform 628">
              <a:extLst>
                <a:ext uri="{FF2B5EF4-FFF2-40B4-BE49-F238E27FC236}">
                  <a16:creationId xmlns:a16="http://schemas.microsoft.com/office/drawing/2014/main" id="{CF57EDAB-AB0A-4E8C-8456-7E32F9516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3248"/>
              <a:ext cx="277" cy="177"/>
            </a:xfrm>
            <a:custGeom>
              <a:avLst/>
              <a:gdLst>
                <a:gd name="T0" fmla="*/ 0 w 553"/>
                <a:gd name="T1" fmla="*/ 0 h 354"/>
                <a:gd name="T2" fmla="*/ 30 w 553"/>
                <a:gd name="T3" fmla="*/ 354 h 354"/>
                <a:gd name="T4" fmla="*/ 553 w 553"/>
                <a:gd name="T5" fmla="*/ 153 h 354"/>
                <a:gd name="T6" fmla="*/ 0 w 553"/>
                <a:gd name="T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354">
                  <a:moveTo>
                    <a:pt x="0" y="0"/>
                  </a:moveTo>
                  <a:lnTo>
                    <a:pt x="30" y="354"/>
                  </a:lnTo>
                  <a:lnTo>
                    <a:pt x="553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1" name="Freeform 629">
              <a:extLst>
                <a:ext uri="{FF2B5EF4-FFF2-40B4-BE49-F238E27FC236}">
                  <a16:creationId xmlns:a16="http://schemas.microsoft.com/office/drawing/2014/main" id="{708E330B-005B-4EC2-88EA-6B10DE0B1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3248"/>
              <a:ext cx="277" cy="177"/>
            </a:xfrm>
            <a:custGeom>
              <a:avLst/>
              <a:gdLst>
                <a:gd name="T0" fmla="*/ 0 w 553"/>
                <a:gd name="T1" fmla="*/ 0 h 354"/>
                <a:gd name="T2" fmla="*/ 30 w 553"/>
                <a:gd name="T3" fmla="*/ 354 h 354"/>
                <a:gd name="T4" fmla="*/ 553 w 553"/>
                <a:gd name="T5" fmla="*/ 153 h 354"/>
                <a:gd name="T6" fmla="*/ 0 w 553"/>
                <a:gd name="T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354">
                  <a:moveTo>
                    <a:pt x="0" y="0"/>
                  </a:moveTo>
                  <a:lnTo>
                    <a:pt x="30" y="354"/>
                  </a:lnTo>
                  <a:lnTo>
                    <a:pt x="553" y="15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2" name="Freeform 630">
              <a:extLst>
                <a:ext uri="{FF2B5EF4-FFF2-40B4-BE49-F238E27FC236}">
                  <a16:creationId xmlns:a16="http://schemas.microsoft.com/office/drawing/2014/main" id="{E4BCBBE3-1500-42B9-984A-8D57340AD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3248"/>
              <a:ext cx="277" cy="177"/>
            </a:xfrm>
            <a:custGeom>
              <a:avLst/>
              <a:gdLst>
                <a:gd name="T0" fmla="*/ 553 w 553"/>
                <a:gd name="T1" fmla="*/ 0 h 354"/>
                <a:gd name="T2" fmla="*/ 0 w 553"/>
                <a:gd name="T3" fmla="*/ 153 h 354"/>
                <a:gd name="T4" fmla="*/ 523 w 553"/>
                <a:gd name="T5" fmla="*/ 354 h 354"/>
                <a:gd name="T6" fmla="*/ 553 w 553"/>
                <a:gd name="T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354">
                  <a:moveTo>
                    <a:pt x="553" y="0"/>
                  </a:moveTo>
                  <a:lnTo>
                    <a:pt x="0" y="153"/>
                  </a:lnTo>
                  <a:lnTo>
                    <a:pt x="523" y="35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3" name="Freeform 631">
              <a:extLst>
                <a:ext uri="{FF2B5EF4-FFF2-40B4-BE49-F238E27FC236}">
                  <a16:creationId xmlns:a16="http://schemas.microsoft.com/office/drawing/2014/main" id="{8D61F305-C42E-4437-80D3-67380F5A3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" y="3248"/>
              <a:ext cx="277" cy="177"/>
            </a:xfrm>
            <a:custGeom>
              <a:avLst/>
              <a:gdLst>
                <a:gd name="T0" fmla="*/ 553 w 553"/>
                <a:gd name="T1" fmla="*/ 0 h 354"/>
                <a:gd name="T2" fmla="*/ 0 w 553"/>
                <a:gd name="T3" fmla="*/ 153 h 354"/>
                <a:gd name="T4" fmla="*/ 523 w 553"/>
                <a:gd name="T5" fmla="*/ 354 h 354"/>
                <a:gd name="T6" fmla="*/ 553 w 553"/>
                <a:gd name="T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354">
                  <a:moveTo>
                    <a:pt x="553" y="0"/>
                  </a:moveTo>
                  <a:lnTo>
                    <a:pt x="0" y="153"/>
                  </a:lnTo>
                  <a:lnTo>
                    <a:pt x="523" y="354"/>
                  </a:lnTo>
                  <a:lnTo>
                    <a:pt x="55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4" name="Freeform 632">
              <a:extLst>
                <a:ext uri="{FF2B5EF4-FFF2-40B4-BE49-F238E27FC236}">
                  <a16:creationId xmlns:a16="http://schemas.microsoft.com/office/drawing/2014/main" id="{DEB7945C-0EA6-48BF-AB64-4423C44D9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66"/>
              <a:ext cx="328" cy="482"/>
            </a:xfrm>
            <a:custGeom>
              <a:avLst/>
              <a:gdLst>
                <a:gd name="T0" fmla="*/ 656 w 656"/>
                <a:gd name="T1" fmla="*/ 0 h 962"/>
                <a:gd name="T2" fmla="*/ 0 w 656"/>
                <a:gd name="T3" fmla="*/ 962 h 962"/>
                <a:gd name="T4" fmla="*/ 647 w 656"/>
                <a:gd name="T5" fmla="*/ 52 h 962"/>
                <a:gd name="T6" fmla="*/ 656 w 656"/>
                <a:gd name="T7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6" h="962">
                  <a:moveTo>
                    <a:pt x="656" y="0"/>
                  </a:moveTo>
                  <a:lnTo>
                    <a:pt x="0" y="962"/>
                  </a:lnTo>
                  <a:lnTo>
                    <a:pt x="647" y="52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5" name="Freeform 633">
              <a:extLst>
                <a:ext uri="{FF2B5EF4-FFF2-40B4-BE49-F238E27FC236}">
                  <a16:creationId xmlns:a16="http://schemas.microsoft.com/office/drawing/2014/main" id="{1627A5FC-A862-4660-B9D0-13242621C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66"/>
              <a:ext cx="328" cy="482"/>
            </a:xfrm>
            <a:custGeom>
              <a:avLst/>
              <a:gdLst>
                <a:gd name="T0" fmla="*/ 656 w 656"/>
                <a:gd name="T1" fmla="*/ 0 h 962"/>
                <a:gd name="T2" fmla="*/ 0 w 656"/>
                <a:gd name="T3" fmla="*/ 962 h 962"/>
                <a:gd name="T4" fmla="*/ 647 w 656"/>
                <a:gd name="T5" fmla="*/ 52 h 962"/>
                <a:gd name="T6" fmla="*/ 656 w 656"/>
                <a:gd name="T7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6" h="962">
                  <a:moveTo>
                    <a:pt x="656" y="0"/>
                  </a:moveTo>
                  <a:lnTo>
                    <a:pt x="0" y="962"/>
                  </a:lnTo>
                  <a:lnTo>
                    <a:pt x="647" y="52"/>
                  </a:lnTo>
                  <a:lnTo>
                    <a:pt x="65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6" name="Freeform 634">
              <a:extLst>
                <a:ext uri="{FF2B5EF4-FFF2-40B4-BE49-F238E27FC236}">
                  <a16:creationId xmlns:a16="http://schemas.microsoft.com/office/drawing/2014/main" id="{77A3F85E-3415-406D-94DC-A3EBD9BD0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43"/>
              <a:ext cx="337" cy="505"/>
            </a:xfrm>
            <a:custGeom>
              <a:avLst/>
              <a:gdLst>
                <a:gd name="T0" fmla="*/ 674 w 674"/>
                <a:gd name="T1" fmla="*/ 0 h 1010"/>
                <a:gd name="T2" fmla="*/ 0 w 674"/>
                <a:gd name="T3" fmla="*/ 1010 h 1010"/>
                <a:gd name="T4" fmla="*/ 656 w 674"/>
                <a:gd name="T5" fmla="*/ 48 h 1010"/>
                <a:gd name="T6" fmla="*/ 674 w 674"/>
                <a:gd name="T7" fmla="*/ 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4" h="1010">
                  <a:moveTo>
                    <a:pt x="674" y="0"/>
                  </a:moveTo>
                  <a:lnTo>
                    <a:pt x="0" y="1010"/>
                  </a:lnTo>
                  <a:lnTo>
                    <a:pt x="656" y="48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7" name="Freeform 635">
              <a:extLst>
                <a:ext uri="{FF2B5EF4-FFF2-40B4-BE49-F238E27FC236}">
                  <a16:creationId xmlns:a16="http://schemas.microsoft.com/office/drawing/2014/main" id="{B11F9EF7-8D93-449A-81A8-D9D17929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43"/>
              <a:ext cx="337" cy="505"/>
            </a:xfrm>
            <a:custGeom>
              <a:avLst/>
              <a:gdLst>
                <a:gd name="T0" fmla="*/ 674 w 674"/>
                <a:gd name="T1" fmla="*/ 0 h 1010"/>
                <a:gd name="T2" fmla="*/ 0 w 674"/>
                <a:gd name="T3" fmla="*/ 1010 h 1010"/>
                <a:gd name="T4" fmla="*/ 656 w 674"/>
                <a:gd name="T5" fmla="*/ 48 h 1010"/>
                <a:gd name="T6" fmla="*/ 674 w 674"/>
                <a:gd name="T7" fmla="*/ 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4" h="1010">
                  <a:moveTo>
                    <a:pt x="674" y="0"/>
                  </a:moveTo>
                  <a:lnTo>
                    <a:pt x="0" y="1010"/>
                  </a:lnTo>
                  <a:lnTo>
                    <a:pt x="656" y="48"/>
                  </a:lnTo>
                  <a:lnTo>
                    <a:pt x="67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8" name="Freeform 636">
              <a:extLst>
                <a:ext uri="{FF2B5EF4-FFF2-40B4-BE49-F238E27FC236}">
                  <a16:creationId xmlns:a16="http://schemas.microsoft.com/office/drawing/2014/main" id="{F2C8CC1E-2427-4092-8F29-C6A2F1E4F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30"/>
              <a:ext cx="337" cy="518"/>
            </a:xfrm>
            <a:custGeom>
              <a:avLst/>
              <a:gdLst>
                <a:gd name="T0" fmla="*/ 0 w 674"/>
                <a:gd name="T1" fmla="*/ 0 h 1035"/>
                <a:gd name="T2" fmla="*/ 0 w 674"/>
                <a:gd name="T3" fmla="*/ 1035 h 1035"/>
                <a:gd name="T4" fmla="*/ 674 w 674"/>
                <a:gd name="T5" fmla="*/ 25 h 1035"/>
                <a:gd name="T6" fmla="*/ 0 w 674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4" h="1035">
                  <a:moveTo>
                    <a:pt x="0" y="0"/>
                  </a:moveTo>
                  <a:lnTo>
                    <a:pt x="0" y="1035"/>
                  </a:lnTo>
                  <a:lnTo>
                    <a:pt x="674" y="2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09" name="Freeform 637">
              <a:extLst>
                <a:ext uri="{FF2B5EF4-FFF2-40B4-BE49-F238E27FC236}">
                  <a16:creationId xmlns:a16="http://schemas.microsoft.com/office/drawing/2014/main" id="{B568BE70-6218-4DB8-B8C7-9FFB69677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21"/>
              <a:ext cx="349" cy="22"/>
            </a:xfrm>
            <a:custGeom>
              <a:avLst/>
              <a:gdLst>
                <a:gd name="T0" fmla="*/ 699 w 699"/>
                <a:gd name="T1" fmla="*/ 0 h 44"/>
                <a:gd name="T2" fmla="*/ 0 w 699"/>
                <a:gd name="T3" fmla="*/ 19 h 44"/>
                <a:gd name="T4" fmla="*/ 674 w 699"/>
                <a:gd name="T5" fmla="*/ 44 h 44"/>
                <a:gd name="T6" fmla="*/ 699 w 699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9" h="44">
                  <a:moveTo>
                    <a:pt x="699" y="0"/>
                  </a:moveTo>
                  <a:lnTo>
                    <a:pt x="0" y="19"/>
                  </a:lnTo>
                  <a:lnTo>
                    <a:pt x="674" y="44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0" name="Freeform 638">
              <a:extLst>
                <a:ext uri="{FF2B5EF4-FFF2-40B4-BE49-F238E27FC236}">
                  <a16:creationId xmlns:a16="http://schemas.microsoft.com/office/drawing/2014/main" id="{9C9391C4-779F-4222-AD6D-449921828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21"/>
              <a:ext cx="349" cy="22"/>
            </a:xfrm>
            <a:custGeom>
              <a:avLst/>
              <a:gdLst>
                <a:gd name="T0" fmla="*/ 699 w 699"/>
                <a:gd name="T1" fmla="*/ 0 h 44"/>
                <a:gd name="T2" fmla="*/ 0 w 699"/>
                <a:gd name="T3" fmla="*/ 19 h 44"/>
                <a:gd name="T4" fmla="*/ 674 w 699"/>
                <a:gd name="T5" fmla="*/ 44 h 44"/>
                <a:gd name="T6" fmla="*/ 699 w 699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9" h="44">
                  <a:moveTo>
                    <a:pt x="699" y="0"/>
                  </a:moveTo>
                  <a:lnTo>
                    <a:pt x="0" y="19"/>
                  </a:lnTo>
                  <a:lnTo>
                    <a:pt x="674" y="44"/>
                  </a:lnTo>
                  <a:lnTo>
                    <a:pt x="69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1" name="Freeform 639">
              <a:extLst>
                <a:ext uri="{FF2B5EF4-FFF2-40B4-BE49-F238E27FC236}">
                  <a16:creationId xmlns:a16="http://schemas.microsoft.com/office/drawing/2014/main" id="{CD4D60B5-DA71-4000-96CE-1745991D5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02"/>
              <a:ext cx="349" cy="28"/>
            </a:xfrm>
            <a:custGeom>
              <a:avLst/>
              <a:gdLst>
                <a:gd name="T0" fmla="*/ 78 w 699"/>
                <a:gd name="T1" fmla="*/ 0 h 55"/>
                <a:gd name="T2" fmla="*/ 0 w 699"/>
                <a:gd name="T3" fmla="*/ 55 h 55"/>
                <a:gd name="T4" fmla="*/ 699 w 699"/>
                <a:gd name="T5" fmla="*/ 36 h 55"/>
                <a:gd name="T6" fmla="*/ 78 w 699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9" h="55">
                  <a:moveTo>
                    <a:pt x="78" y="0"/>
                  </a:moveTo>
                  <a:lnTo>
                    <a:pt x="0" y="55"/>
                  </a:lnTo>
                  <a:lnTo>
                    <a:pt x="699" y="3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2" name="Freeform 640">
              <a:extLst>
                <a:ext uri="{FF2B5EF4-FFF2-40B4-BE49-F238E27FC236}">
                  <a16:creationId xmlns:a16="http://schemas.microsoft.com/office/drawing/2014/main" id="{18965034-590F-472C-A313-1762EA8C0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2702"/>
              <a:ext cx="349" cy="28"/>
            </a:xfrm>
            <a:custGeom>
              <a:avLst/>
              <a:gdLst>
                <a:gd name="T0" fmla="*/ 78 w 699"/>
                <a:gd name="T1" fmla="*/ 0 h 55"/>
                <a:gd name="T2" fmla="*/ 0 w 699"/>
                <a:gd name="T3" fmla="*/ 55 h 55"/>
                <a:gd name="T4" fmla="*/ 699 w 699"/>
                <a:gd name="T5" fmla="*/ 36 h 55"/>
                <a:gd name="T6" fmla="*/ 78 w 699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9" h="55">
                  <a:moveTo>
                    <a:pt x="78" y="0"/>
                  </a:moveTo>
                  <a:lnTo>
                    <a:pt x="0" y="55"/>
                  </a:lnTo>
                  <a:lnTo>
                    <a:pt x="699" y="36"/>
                  </a:lnTo>
                  <a:lnTo>
                    <a:pt x="7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3" name="Freeform 641">
              <a:extLst>
                <a:ext uri="{FF2B5EF4-FFF2-40B4-BE49-F238E27FC236}">
                  <a16:creationId xmlns:a16="http://schemas.microsoft.com/office/drawing/2014/main" id="{E120DA1F-8C20-4226-822A-1A16D4A51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2675"/>
              <a:ext cx="342" cy="46"/>
            </a:xfrm>
            <a:custGeom>
              <a:avLst/>
              <a:gdLst>
                <a:gd name="T0" fmla="*/ 684 w 684"/>
                <a:gd name="T1" fmla="*/ 0 h 92"/>
                <a:gd name="T2" fmla="*/ 0 w 684"/>
                <a:gd name="T3" fmla="*/ 56 h 92"/>
                <a:gd name="T4" fmla="*/ 621 w 684"/>
                <a:gd name="T5" fmla="*/ 92 h 92"/>
                <a:gd name="T6" fmla="*/ 684 w 684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4" h="92">
                  <a:moveTo>
                    <a:pt x="684" y="0"/>
                  </a:moveTo>
                  <a:lnTo>
                    <a:pt x="0" y="56"/>
                  </a:lnTo>
                  <a:lnTo>
                    <a:pt x="621" y="9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4" name="Freeform 642">
              <a:extLst>
                <a:ext uri="{FF2B5EF4-FFF2-40B4-BE49-F238E27FC236}">
                  <a16:creationId xmlns:a16="http://schemas.microsoft.com/office/drawing/2014/main" id="{32803BCA-534B-4D80-BC61-46AFC79DA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2675"/>
              <a:ext cx="342" cy="46"/>
            </a:xfrm>
            <a:custGeom>
              <a:avLst/>
              <a:gdLst>
                <a:gd name="T0" fmla="*/ 684 w 684"/>
                <a:gd name="T1" fmla="*/ 0 h 92"/>
                <a:gd name="T2" fmla="*/ 0 w 684"/>
                <a:gd name="T3" fmla="*/ 56 h 92"/>
                <a:gd name="T4" fmla="*/ 621 w 684"/>
                <a:gd name="T5" fmla="*/ 92 h 92"/>
                <a:gd name="T6" fmla="*/ 684 w 684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4" h="92">
                  <a:moveTo>
                    <a:pt x="684" y="0"/>
                  </a:moveTo>
                  <a:lnTo>
                    <a:pt x="0" y="56"/>
                  </a:lnTo>
                  <a:lnTo>
                    <a:pt x="621" y="92"/>
                  </a:lnTo>
                  <a:lnTo>
                    <a:pt x="68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5" name="Freeform 643">
              <a:extLst>
                <a:ext uri="{FF2B5EF4-FFF2-40B4-BE49-F238E27FC236}">
                  <a16:creationId xmlns:a16="http://schemas.microsoft.com/office/drawing/2014/main" id="{8832E831-91DF-4641-80F4-00CB456F9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2673"/>
              <a:ext cx="342" cy="29"/>
            </a:xfrm>
            <a:custGeom>
              <a:avLst/>
              <a:gdLst>
                <a:gd name="T0" fmla="*/ 73 w 684"/>
                <a:gd name="T1" fmla="*/ 0 h 60"/>
                <a:gd name="T2" fmla="*/ 0 w 684"/>
                <a:gd name="T3" fmla="*/ 60 h 60"/>
                <a:gd name="T4" fmla="*/ 684 w 684"/>
                <a:gd name="T5" fmla="*/ 4 h 60"/>
                <a:gd name="T6" fmla="*/ 73 w 684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4" h="60">
                  <a:moveTo>
                    <a:pt x="73" y="0"/>
                  </a:moveTo>
                  <a:lnTo>
                    <a:pt x="0" y="60"/>
                  </a:lnTo>
                  <a:lnTo>
                    <a:pt x="684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6" name="Freeform 644">
              <a:extLst>
                <a:ext uri="{FF2B5EF4-FFF2-40B4-BE49-F238E27FC236}">
                  <a16:creationId xmlns:a16="http://schemas.microsoft.com/office/drawing/2014/main" id="{F0035938-6C43-495A-9299-9051FB2A3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" y="2673"/>
              <a:ext cx="342" cy="29"/>
            </a:xfrm>
            <a:custGeom>
              <a:avLst/>
              <a:gdLst>
                <a:gd name="T0" fmla="*/ 73 w 684"/>
                <a:gd name="T1" fmla="*/ 0 h 60"/>
                <a:gd name="T2" fmla="*/ 0 w 684"/>
                <a:gd name="T3" fmla="*/ 60 h 60"/>
                <a:gd name="T4" fmla="*/ 684 w 684"/>
                <a:gd name="T5" fmla="*/ 4 h 60"/>
                <a:gd name="T6" fmla="*/ 73 w 684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4" h="60">
                  <a:moveTo>
                    <a:pt x="73" y="0"/>
                  </a:moveTo>
                  <a:lnTo>
                    <a:pt x="0" y="60"/>
                  </a:lnTo>
                  <a:lnTo>
                    <a:pt x="684" y="4"/>
                  </a:lnTo>
                  <a:lnTo>
                    <a:pt x="7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7" name="Freeform 645">
              <a:extLst>
                <a:ext uri="{FF2B5EF4-FFF2-40B4-BE49-F238E27FC236}">
                  <a16:creationId xmlns:a16="http://schemas.microsoft.com/office/drawing/2014/main" id="{2BBDFDE6-3147-4CD2-BBC2-ADCFD82F1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639"/>
              <a:ext cx="305" cy="36"/>
            </a:xfrm>
            <a:custGeom>
              <a:avLst/>
              <a:gdLst>
                <a:gd name="T0" fmla="*/ 67 w 611"/>
                <a:gd name="T1" fmla="*/ 0 h 71"/>
                <a:gd name="T2" fmla="*/ 0 w 611"/>
                <a:gd name="T3" fmla="*/ 67 h 71"/>
                <a:gd name="T4" fmla="*/ 611 w 611"/>
                <a:gd name="T5" fmla="*/ 71 h 71"/>
                <a:gd name="T6" fmla="*/ 67 w 61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1" h="71">
                  <a:moveTo>
                    <a:pt x="67" y="0"/>
                  </a:moveTo>
                  <a:lnTo>
                    <a:pt x="0" y="67"/>
                  </a:lnTo>
                  <a:lnTo>
                    <a:pt x="611" y="7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8" name="Freeform 646">
              <a:extLst>
                <a:ext uri="{FF2B5EF4-FFF2-40B4-BE49-F238E27FC236}">
                  <a16:creationId xmlns:a16="http://schemas.microsoft.com/office/drawing/2014/main" id="{4147777C-6D6E-4BB4-A415-2BBD7C9D7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639"/>
              <a:ext cx="305" cy="36"/>
            </a:xfrm>
            <a:custGeom>
              <a:avLst/>
              <a:gdLst>
                <a:gd name="T0" fmla="*/ 67 w 611"/>
                <a:gd name="T1" fmla="*/ 0 h 71"/>
                <a:gd name="T2" fmla="*/ 0 w 611"/>
                <a:gd name="T3" fmla="*/ 67 h 71"/>
                <a:gd name="T4" fmla="*/ 611 w 611"/>
                <a:gd name="T5" fmla="*/ 71 h 71"/>
                <a:gd name="T6" fmla="*/ 67 w 61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1" h="71">
                  <a:moveTo>
                    <a:pt x="67" y="0"/>
                  </a:moveTo>
                  <a:lnTo>
                    <a:pt x="0" y="67"/>
                  </a:lnTo>
                  <a:lnTo>
                    <a:pt x="611" y="71"/>
                  </a:lnTo>
                  <a:lnTo>
                    <a:pt x="6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19" name="Freeform 647">
              <a:extLst>
                <a:ext uri="{FF2B5EF4-FFF2-40B4-BE49-F238E27FC236}">
                  <a16:creationId xmlns:a16="http://schemas.microsoft.com/office/drawing/2014/main" id="{0F78D83B-263F-42CC-A982-C2CBA00F5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" y="2639"/>
              <a:ext cx="305" cy="36"/>
            </a:xfrm>
            <a:custGeom>
              <a:avLst/>
              <a:gdLst>
                <a:gd name="T0" fmla="*/ 542 w 611"/>
                <a:gd name="T1" fmla="*/ 0 h 71"/>
                <a:gd name="T2" fmla="*/ 0 w 611"/>
                <a:gd name="T3" fmla="*/ 71 h 71"/>
                <a:gd name="T4" fmla="*/ 611 w 611"/>
                <a:gd name="T5" fmla="*/ 67 h 71"/>
                <a:gd name="T6" fmla="*/ 542 w 61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1" h="71">
                  <a:moveTo>
                    <a:pt x="542" y="0"/>
                  </a:moveTo>
                  <a:lnTo>
                    <a:pt x="0" y="71"/>
                  </a:lnTo>
                  <a:lnTo>
                    <a:pt x="611" y="67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0" name="Freeform 648">
              <a:extLst>
                <a:ext uri="{FF2B5EF4-FFF2-40B4-BE49-F238E27FC236}">
                  <a16:creationId xmlns:a16="http://schemas.microsoft.com/office/drawing/2014/main" id="{A0484265-32E3-4376-B76B-5C7ACC8C2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" y="2639"/>
              <a:ext cx="305" cy="36"/>
            </a:xfrm>
            <a:custGeom>
              <a:avLst/>
              <a:gdLst>
                <a:gd name="T0" fmla="*/ 542 w 611"/>
                <a:gd name="T1" fmla="*/ 0 h 71"/>
                <a:gd name="T2" fmla="*/ 0 w 611"/>
                <a:gd name="T3" fmla="*/ 71 h 71"/>
                <a:gd name="T4" fmla="*/ 611 w 611"/>
                <a:gd name="T5" fmla="*/ 67 h 71"/>
                <a:gd name="T6" fmla="*/ 542 w 61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1" h="71">
                  <a:moveTo>
                    <a:pt x="542" y="0"/>
                  </a:moveTo>
                  <a:lnTo>
                    <a:pt x="0" y="71"/>
                  </a:lnTo>
                  <a:lnTo>
                    <a:pt x="611" y="67"/>
                  </a:lnTo>
                  <a:lnTo>
                    <a:pt x="542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1" name="Freeform 649">
              <a:extLst>
                <a:ext uri="{FF2B5EF4-FFF2-40B4-BE49-F238E27FC236}">
                  <a16:creationId xmlns:a16="http://schemas.microsoft.com/office/drawing/2014/main" id="{6D07DF57-3D47-443C-B48A-BBBD6207F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2626"/>
              <a:ext cx="299" cy="49"/>
            </a:xfrm>
            <a:custGeom>
              <a:avLst/>
              <a:gdLst>
                <a:gd name="T0" fmla="*/ 597 w 597"/>
                <a:gd name="T1" fmla="*/ 0 h 97"/>
                <a:gd name="T2" fmla="*/ 0 w 597"/>
                <a:gd name="T3" fmla="*/ 26 h 97"/>
                <a:gd name="T4" fmla="*/ 544 w 597"/>
                <a:gd name="T5" fmla="*/ 97 h 97"/>
                <a:gd name="T6" fmla="*/ 597 w 597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97">
                  <a:moveTo>
                    <a:pt x="597" y="0"/>
                  </a:moveTo>
                  <a:lnTo>
                    <a:pt x="0" y="26"/>
                  </a:lnTo>
                  <a:lnTo>
                    <a:pt x="544" y="9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2" name="Freeform 650">
              <a:extLst>
                <a:ext uri="{FF2B5EF4-FFF2-40B4-BE49-F238E27FC236}">
                  <a16:creationId xmlns:a16="http://schemas.microsoft.com/office/drawing/2014/main" id="{73DAC985-A063-46F4-9F73-3DE03EE4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2626"/>
              <a:ext cx="299" cy="49"/>
            </a:xfrm>
            <a:custGeom>
              <a:avLst/>
              <a:gdLst>
                <a:gd name="T0" fmla="*/ 597 w 597"/>
                <a:gd name="T1" fmla="*/ 0 h 97"/>
                <a:gd name="T2" fmla="*/ 0 w 597"/>
                <a:gd name="T3" fmla="*/ 26 h 97"/>
                <a:gd name="T4" fmla="*/ 544 w 597"/>
                <a:gd name="T5" fmla="*/ 97 h 97"/>
                <a:gd name="T6" fmla="*/ 597 w 597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97">
                  <a:moveTo>
                    <a:pt x="597" y="0"/>
                  </a:moveTo>
                  <a:lnTo>
                    <a:pt x="0" y="26"/>
                  </a:lnTo>
                  <a:lnTo>
                    <a:pt x="544" y="97"/>
                  </a:lnTo>
                  <a:lnTo>
                    <a:pt x="59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3" name="Freeform 651">
              <a:extLst>
                <a:ext uri="{FF2B5EF4-FFF2-40B4-BE49-F238E27FC236}">
                  <a16:creationId xmlns:a16="http://schemas.microsoft.com/office/drawing/2014/main" id="{F33242D1-2CC9-41CE-8540-E587E1E75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2626"/>
              <a:ext cx="299" cy="49"/>
            </a:xfrm>
            <a:custGeom>
              <a:avLst/>
              <a:gdLst>
                <a:gd name="T0" fmla="*/ 0 w 597"/>
                <a:gd name="T1" fmla="*/ 0 h 97"/>
                <a:gd name="T2" fmla="*/ 55 w 597"/>
                <a:gd name="T3" fmla="*/ 97 h 97"/>
                <a:gd name="T4" fmla="*/ 597 w 597"/>
                <a:gd name="T5" fmla="*/ 26 h 97"/>
                <a:gd name="T6" fmla="*/ 0 w 597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5" y="97"/>
                  </a:lnTo>
                  <a:lnTo>
                    <a:pt x="597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4" name="Freeform 652">
              <a:extLst>
                <a:ext uri="{FF2B5EF4-FFF2-40B4-BE49-F238E27FC236}">
                  <a16:creationId xmlns:a16="http://schemas.microsoft.com/office/drawing/2014/main" id="{ADE51A9B-DD03-45CE-81EF-AD96754F9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2626"/>
              <a:ext cx="299" cy="49"/>
            </a:xfrm>
            <a:custGeom>
              <a:avLst/>
              <a:gdLst>
                <a:gd name="T0" fmla="*/ 0 w 597"/>
                <a:gd name="T1" fmla="*/ 0 h 97"/>
                <a:gd name="T2" fmla="*/ 55 w 597"/>
                <a:gd name="T3" fmla="*/ 97 h 97"/>
                <a:gd name="T4" fmla="*/ 597 w 597"/>
                <a:gd name="T5" fmla="*/ 26 h 97"/>
                <a:gd name="T6" fmla="*/ 0 w 597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5" y="97"/>
                  </a:lnTo>
                  <a:lnTo>
                    <a:pt x="597" y="2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5" name="Freeform 653">
              <a:extLst>
                <a:ext uri="{FF2B5EF4-FFF2-40B4-BE49-F238E27FC236}">
                  <a16:creationId xmlns:a16="http://schemas.microsoft.com/office/drawing/2014/main" id="{A22E0367-A4F9-43D2-99C6-EDD423C60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2603"/>
              <a:ext cx="299" cy="36"/>
            </a:xfrm>
            <a:custGeom>
              <a:avLst/>
              <a:gdLst>
                <a:gd name="T0" fmla="*/ 63 w 597"/>
                <a:gd name="T1" fmla="*/ 0 h 72"/>
                <a:gd name="T2" fmla="*/ 0 w 597"/>
                <a:gd name="T3" fmla="*/ 72 h 72"/>
                <a:gd name="T4" fmla="*/ 597 w 597"/>
                <a:gd name="T5" fmla="*/ 48 h 72"/>
                <a:gd name="T6" fmla="*/ 63 w 59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72">
                  <a:moveTo>
                    <a:pt x="63" y="0"/>
                  </a:moveTo>
                  <a:lnTo>
                    <a:pt x="0" y="72"/>
                  </a:lnTo>
                  <a:lnTo>
                    <a:pt x="597" y="48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6" name="Freeform 654">
              <a:extLst>
                <a:ext uri="{FF2B5EF4-FFF2-40B4-BE49-F238E27FC236}">
                  <a16:creationId xmlns:a16="http://schemas.microsoft.com/office/drawing/2014/main" id="{2D5607A6-1F38-4E03-90C5-09A0F0454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2603"/>
              <a:ext cx="299" cy="36"/>
            </a:xfrm>
            <a:custGeom>
              <a:avLst/>
              <a:gdLst>
                <a:gd name="T0" fmla="*/ 63 w 597"/>
                <a:gd name="T1" fmla="*/ 0 h 72"/>
                <a:gd name="T2" fmla="*/ 0 w 597"/>
                <a:gd name="T3" fmla="*/ 72 h 72"/>
                <a:gd name="T4" fmla="*/ 597 w 597"/>
                <a:gd name="T5" fmla="*/ 48 h 72"/>
                <a:gd name="T6" fmla="*/ 63 w 59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72">
                  <a:moveTo>
                    <a:pt x="63" y="0"/>
                  </a:moveTo>
                  <a:lnTo>
                    <a:pt x="0" y="72"/>
                  </a:lnTo>
                  <a:lnTo>
                    <a:pt x="597" y="48"/>
                  </a:lnTo>
                  <a:lnTo>
                    <a:pt x="6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7" name="Freeform 655">
              <a:extLst>
                <a:ext uri="{FF2B5EF4-FFF2-40B4-BE49-F238E27FC236}">
                  <a16:creationId xmlns:a16="http://schemas.microsoft.com/office/drawing/2014/main" id="{DBFA75CB-2CB5-4179-85B2-762A944C7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2603"/>
              <a:ext cx="299" cy="36"/>
            </a:xfrm>
            <a:custGeom>
              <a:avLst/>
              <a:gdLst>
                <a:gd name="T0" fmla="*/ 536 w 597"/>
                <a:gd name="T1" fmla="*/ 0 h 72"/>
                <a:gd name="T2" fmla="*/ 0 w 597"/>
                <a:gd name="T3" fmla="*/ 48 h 72"/>
                <a:gd name="T4" fmla="*/ 597 w 597"/>
                <a:gd name="T5" fmla="*/ 72 h 72"/>
                <a:gd name="T6" fmla="*/ 536 w 59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72">
                  <a:moveTo>
                    <a:pt x="536" y="0"/>
                  </a:moveTo>
                  <a:lnTo>
                    <a:pt x="0" y="48"/>
                  </a:lnTo>
                  <a:lnTo>
                    <a:pt x="597" y="7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8" name="Freeform 656">
              <a:extLst>
                <a:ext uri="{FF2B5EF4-FFF2-40B4-BE49-F238E27FC236}">
                  <a16:creationId xmlns:a16="http://schemas.microsoft.com/office/drawing/2014/main" id="{08D962DD-43DD-42DE-AAFC-94B4DCF7C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2603"/>
              <a:ext cx="299" cy="36"/>
            </a:xfrm>
            <a:custGeom>
              <a:avLst/>
              <a:gdLst>
                <a:gd name="T0" fmla="*/ 536 w 597"/>
                <a:gd name="T1" fmla="*/ 0 h 72"/>
                <a:gd name="T2" fmla="*/ 0 w 597"/>
                <a:gd name="T3" fmla="*/ 48 h 72"/>
                <a:gd name="T4" fmla="*/ 597 w 597"/>
                <a:gd name="T5" fmla="*/ 72 h 72"/>
                <a:gd name="T6" fmla="*/ 536 w 59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72">
                  <a:moveTo>
                    <a:pt x="536" y="0"/>
                  </a:moveTo>
                  <a:lnTo>
                    <a:pt x="0" y="48"/>
                  </a:lnTo>
                  <a:lnTo>
                    <a:pt x="597" y="72"/>
                  </a:lnTo>
                  <a:lnTo>
                    <a:pt x="53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29" name="Freeform 657">
              <a:extLst>
                <a:ext uri="{FF2B5EF4-FFF2-40B4-BE49-F238E27FC236}">
                  <a16:creationId xmlns:a16="http://schemas.microsoft.com/office/drawing/2014/main" id="{BBD4DA24-36D8-4AC4-AD6B-451E5D060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" y="2576"/>
              <a:ext cx="293" cy="50"/>
            </a:xfrm>
            <a:custGeom>
              <a:avLst/>
              <a:gdLst>
                <a:gd name="T0" fmla="*/ 586 w 586"/>
                <a:gd name="T1" fmla="*/ 0 h 100"/>
                <a:gd name="T2" fmla="*/ 0 w 586"/>
                <a:gd name="T3" fmla="*/ 54 h 100"/>
                <a:gd name="T4" fmla="*/ 536 w 586"/>
                <a:gd name="T5" fmla="*/ 100 h 100"/>
                <a:gd name="T6" fmla="*/ 586 w 586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00">
                  <a:moveTo>
                    <a:pt x="586" y="0"/>
                  </a:moveTo>
                  <a:lnTo>
                    <a:pt x="0" y="54"/>
                  </a:lnTo>
                  <a:lnTo>
                    <a:pt x="536" y="10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0" name="Freeform 658">
              <a:extLst>
                <a:ext uri="{FF2B5EF4-FFF2-40B4-BE49-F238E27FC236}">
                  <a16:creationId xmlns:a16="http://schemas.microsoft.com/office/drawing/2014/main" id="{8D1072B4-A11E-47D2-8ACA-C99070620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" y="2576"/>
              <a:ext cx="293" cy="50"/>
            </a:xfrm>
            <a:custGeom>
              <a:avLst/>
              <a:gdLst>
                <a:gd name="T0" fmla="*/ 586 w 586"/>
                <a:gd name="T1" fmla="*/ 0 h 100"/>
                <a:gd name="T2" fmla="*/ 0 w 586"/>
                <a:gd name="T3" fmla="*/ 54 h 100"/>
                <a:gd name="T4" fmla="*/ 536 w 586"/>
                <a:gd name="T5" fmla="*/ 100 h 100"/>
                <a:gd name="T6" fmla="*/ 586 w 586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00">
                  <a:moveTo>
                    <a:pt x="586" y="0"/>
                  </a:moveTo>
                  <a:lnTo>
                    <a:pt x="0" y="54"/>
                  </a:lnTo>
                  <a:lnTo>
                    <a:pt x="536" y="100"/>
                  </a:lnTo>
                  <a:lnTo>
                    <a:pt x="58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1" name="Freeform 659">
              <a:extLst>
                <a:ext uri="{FF2B5EF4-FFF2-40B4-BE49-F238E27FC236}">
                  <a16:creationId xmlns:a16="http://schemas.microsoft.com/office/drawing/2014/main" id="{01ED54E5-F5F7-4573-B8A7-87D84C430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2576"/>
              <a:ext cx="292" cy="50"/>
            </a:xfrm>
            <a:custGeom>
              <a:avLst/>
              <a:gdLst>
                <a:gd name="T0" fmla="*/ 0 w 584"/>
                <a:gd name="T1" fmla="*/ 0 h 100"/>
                <a:gd name="T2" fmla="*/ 48 w 584"/>
                <a:gd name="T3" fmla="*/ 100 h 100"/>
                <a:gd name="T4" fmla="*/ 584 w 584"/>
                <a:gd name="T5" fmla="*/ 54 h 100"/>
                <a:gd name="T6" fmla="*/ 0 w 58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100">
                  <a:moveTo>
                    <a:pt x="0" y="0"/>
                  </a:moveTo>
                  <a:lnTo>
                    <a:pt x="48" y="100"/>
                  </a:lnTo>
                  <a:lnTo>
                    <a:pt x="584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2" name="Freeform 660">
              <a:extLst>
                <a:ext uri="{FF2B5EF4-FFF2-40B4-BE49-F238E27FC236}">
                  <a16:creationId xmlns:a16="http://schemas.microsoft.com/office/drawing/2014/main" id="{87B4540C-9FB2-4940-B127-B4D237C6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2576"/>
              <a:ext cx="292" cy="50"/>
            </a:xfrm>
            <a:custGeom>
              <a:avLst/>
              <a:gdLst>
                <a:gd name="T0" fmla="*/ 0 w 584"/>
                <a:gd name="T1" fmla="*/ 0 h 100"/>
                <a:gd name="T2" fmla="*/ 48 w 584"/>
                <a:gd name="T3" fmla="*/ 100 h 100"/>
                <a:gd name="T4" fmla="*/ 584 w 584"/>
                <a:gd name="T5" fmla="*/ 54 h 100"/>
                <a:gd name="T6" fmla="*/ 0 w 58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100">
                  <a:moveTo>
                    <a:pt x="0" y="0"/>
                  </a:moveTo>
                  <a:lnTo>
                    <a:pt x="48" y="100"/>
                  </a:lnTo>
                  <a:lnTo>
                    <a:pt x="584" y="5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3" name="Freeform 661">
              <a:extLst>
                <a:ext uri="{FF2B5EF4-FFF2-40B4-BE49-F238E27FC236}">
                  <a16:creationId xmlns:a16="http://schemas.microsoft.com/office/drawing/2014/main" id="{A8AB5B7D-C143-4EE1-A7DF-0CCB6FC8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" y="2565"/>
              <a:ext cx="293" cy="38"/>
            </a:xfrm>
            <a:custGeom>
              <a:avLst/>
              <a:gdLst>
                <a:gd name="T0" fmla="*/ 56 w 586"/>
                <a:gd name="T1" fmla="*/ 0 h 77"/>
                <a:gd name="T2" fmla="*/ 0 w 586"/>
                <a:gd name="T3" fmla="*/ 77 h 77"/>
                <a:gd name="T4" fmla="*/ 586 w 586"/>
                <a:gd name="T5" fmla="*/ 23 h 77"/>
                <a:gd name="T6" fmla="*/ 56 w 586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77">
                  <a:moveTo>
                    <a:pt x="56" y="0"/>
                  </a:moveTo>
                  <a:lnTo>
                    <a:pt x="0" y="77"/>
                  </a:lnTo>
                  <a:lnTo>
                    <a:pt x="586" y="2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4" name="Freeform 662">
              <a:extLst>
                <a:ext uri="{FF2B5EF4-FFF2-40B4-BE49-F238E27FC236}">
                  <a16:creationId xmlns:a16="http://schemas.microsoft.com/office/drawing/2014/main" id="{1FB5F369-A6D2-42EF-BF62-6B7BC6980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" y="2565"/>
              <a:ext cx="293" cy="38"/>
            </a:xfrm>
            <a:custGeom>
              <a:avLst/>
              <a:gdLst>
                <a:gd name="T0" fmla="*/ 56 w 586"/>
                <a:gd name="T1" fmla="*/ 0 h 77"/>
                <a:gd name="T2" fmla="*/ 0 w 586"/>
                <a:gd name="T3" fmla="*/ 77 h 77"/>
                <a:gd name="T4" fmla="*/ 586 w 586"/>
                <a:gd name="T5" fmla="*/ 23 h 77"/>
                <a:gd name="T6" fmla="*/ 56 w 586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77">
                  <a:moveTo>
                    <a:pt x="56" y="0"/>
                  </a:moveTo>
                  <a:lnTo>
                    <a:pt x="0" y="77"/>
                  </a:lnTo>
                  <a:lnTo>
                    <a:pt x="586" y="23"/>
                  </a:lnTo>
                  <a:lnTo>
                    <a:pt x="5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5" name="Freeform 663">
              <a:extLst>
                <a:ext uri="{FF2B5EF4-FFF2-40B4-BE49-F238E27FC236}">
                  <a16:creationId xmlns:a16="http://schemas.microsoft.com/office/drawing/2014/main" id="{1785C795-5401-41AF-B924-7BBCED339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2565"/>
              <a:ext cx="292" cy="38"/>
            </a:xfrm>
            <a:custGeom>
              <a:avLst/>
              <a:gdLst>
                <a:gd name="T0" fmla="*/ 528 w 584"/>
                <a:gd name="T1" fmla="*/ 0 h 77"/>
                <a:gd name="T2" fmla="*/ 0 w 584"/>
                <a:gd name="T3" fmla="*/ 23 h 77"/>
                <a:gd name="T4" fmla="*/ 584 w 584"/>
                <a:gd name="T5" fmla="*/ 77 h 77"/>
                <a:gd name="T6" fmla="*/ 528 w 58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77">
                  <a:moveTo>
                    <a:pt x="528" y="0"/>
                  </a:moveTo>
                  <a:lnTo>
                    <a:pt x="0" y="23"/>
                  </a:lnTo>
                  <a:lnTo>
                    <a:pt x="584" y="77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6" name="Freeform 664">
              <a:extLst>
                <a:ext uri="{FF2B5EF4-FFF2-40B4-BE49-F238E27FC236}">
                  <a16:creationId xmlns:a16="http://schemas.microsoft.com/office/drawing/2014/main" id="{E3ED99BF-E7C9-47A4-8D6D-0DE243442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2565"/>
              <a:ext cx="292" cy="38"/>
            </a:xfrm>
            <a:custGeom>
              <a:avLst/>
              <a:gdLst>
                <a:gd name="T0" fmla="*/ 528 w 584"/>
                <a:gd name="T1" fmla="*/ 0 h 77"/>
                <a:gd name="T2" fmla="*/ 0 w 584"/>
                <a:gd name="T3" fmla="*/ 23 h 77"/>
                <a:gd name="T4" fmla="*/ 584 w 584"/>
                <a:gd name="T5" fmla="*/ 77 h 77"/>
                <a:gd name="T6" fmla="*/ 528 w 584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77">
                  <a:moveTo>
                    <a:pt x="528" y="0"/>
                  </a:moveTo>
                  <a:lnTo>
                    <a:pt x="0" y="23"/>
                  </a:lnTo>
                  <a:lnTo>
                    <a:pt x="584" y="77"/>
                  </a:lnTo>
                  <a:lnTo>
                    <a:pt x="52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7" name="Freeform 665">
              <a:extLst>
                <a:ext uri="{FF2B5EF4-FFF2-40B4-BE49-F238E27FC236}">
                  <a16:creationId xmlns:a16="http://schemas.microsoft.com/office/drawing/2014/main" id="{FC8E3A68-07FC-47DC-90BE-46127E985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525"/>
              <a:ext cx="286" cy="51"/>
            </a:xfrm>
            <a:custGeom>
              <a:avLst/>
              <a:gdLst>
                <a:gd name="T0" fmla="*/ 570 w 570"/>
                <a:gd name="T1" fmla="*/ 0 h 101"/>
                <a:gd name="T2" fmla="*/ 0 w 570"/>
                <a:gd name="T3" fmla="*/ 78 h 101"/>
                <a:gd name="T4" fmla="*/ 530 w 570"/>
                <a:gd name="T5" fmla="*/ 101 h 101"/>
                <a:gd name="T6" fmla="*/ 570 w 570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101">
                  <a:moveTo>
                    <a:pt x="570" y="0"/>
                  </a:moveTo>
                  <a:lnTo>
                    <a:pt x="0" y="78"/>
                  </a:lnTo>
                  <a:lnTo>
                    <a:pt x="530" y="10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8" name="Freeform 666">
              <a:extLst>
                <a:ext uri="{FF2B5EF4-FFF2-40B4-BE49-F238E27FC236}">
                  <a16:creationId xmlns:a16="http://schemas.microsoft.com/office/drawing/2014/main" id="{3D242931-4E23-4AA5-BC9A-AA30A6B62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525"/>
              <a:ext cx="286" cy="51"/>
            </a:xfrm>
            <a:custGeom>
              <a:avLst/>
              <a:gdLst>
                <a:gd name="T0" fmla="*/ 570 w 570"/>
                <a:gd name="T1" fmla="*/ 0 h 101"/>
                <a:gd name="T2" fmla="*/ 0 w 570"/>
                <a:gd name="T3" fmla="*/ 78 h 101"/>
                <a:gd name="T4" fmla="*/ 530 w 570"/>
                <a:gd name="T5" fmla="*/ 101 h 101"/>
                <a:gd name="T6" fmla="*/ 570 w 570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101">
                  <a:moveTo>
                    <a:pt x="570" y="0"/>
                  </a:moveTo>
                  <a:lnTo>
                    <a:pt x="0" y="78"/>
                  </a:lnTo>
                  <a:lnTo>
                    <a:pt x="530" y="101"/>
                  </a:lnTo>
                  <a:lnTo>
                    <a:pt x="57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39" name="Freeform 667">
              <a:extLst>
                <a:ext uri="{FF2B5EF4-FFF2-40B4-BE49-F238E27FC236}">
                  <a16:creationId xmlns:a16="http://schemas.microsoft.com/office/drawing/2014/main" id="{EE11CAE6-890B-4999-BC2B-DCD73A493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" y="2525"/>
              <a:ext cx="285" cy="51"/>
            </a:xfrm>
            <a:custGeom>
              <a:avLst/>
              <a:gdLst>
                <a:gd name="T0" fmla="*/ 0 w 570"/>
                <a:gd name="T1" fmla="*/ 0 h 101"/>
                <a:gd name="T2" fmla="*/ 42 w 570"/>
                <a:gd name="T3" fmla="*/ 101 h 101"/>
                <a:gd name="T4" fmla="*/ 570 w 570"/>
                <a:gd name="T5" fmla="*/ 78 h 101"/>
                <a:gd name="T6" fmla="*/ 0 w 570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101">
                  <a:moveTo>
                    <a:pt x="0" y="0"/>
                  </a:moveTo>
                  <a:lnTo>
                    <a:pt x="42" y="101"/>
                  </a:lnTo>
                  <a:lnTo>
                    <a:pt x="570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0" name="Freeform 668">
              <a:extLst>
                <a:ext uri="{FF2B5EF4-FFF2-40B4-BE49-F238E27FC236}">
                  <a16:creationId xmlns:a16="http://schemas.microsoft.com/office/drawing/2014/main" id="{27DF123C-B6B5-4309-8DD2-232DB899A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" y="2525"/>
              <a:ext cx="285" cy="51"/>
            </a:xfrm>
            <a:custGeom>
              <a:avLst/>
              <a:gdLst>
                <a:gd name="T0" fmla="*/ 0 w 570"/>
                <a:gd name="T1" fmla="*/ 0 h 101"/>
                <a:gd name="T2" fmla="*/ 42 w 570"/>
                <a:gd name="T3" fmla="*/ 101 h 101"/>
                <a:gd name="T4" fmla="*/ 570 w 570"/>
                <a:gd name="T5" fmla="*/ 78 h 101"/>
                <a:gd name="T6" fmla="*/ 0 w 570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101">
                  <a:moveTo>
                    <a:pt x="0" y="0"/>
                  </a:moveTo>
                  <a:lnTo>
                    <a:pt x="42" y="101"/>
                  </a:lnTo>
                  <a:lnTo>
                    <a:pt x="570" y="7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1" name="Freeform 669">
              <a:extLst>
                <a:ext uri="{FF2B5EF4-FFF2-40B4-BE49-F238E27FC236}">
                  <a16:creationId xmlns:a16="http://schemas.microsoft.com/office/drawing/2014/main" id="{3A0B51FD-BFFE-4794-90F2-A9B5027C2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524"/>
              <a:ext cx="286" cy="41"/>
            </a:xfrm>
            <a:custGeom>
              <a:avLst/>
              <a:gdLst>
                <a:gd name="T0" fmla="*/ 50 w 570"/>
                <a:gd name="T1" fmla="*/ 0 h 80"/>
                <a:gd name="T2" fmla="*/ 0 w 570"/>
                <a:gd name="T3" fmla="*/ 80 h 80"/>
                <a:gd name="T4" fmla="*/ 570 w 570"/>
                <a:gd name="T5" fmla="*/ 2 h 80"/>
                <a:gd name="T6" fmla="*/ 50 w 570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80">
                  <a:moveTo>
                    <a:pt x="50" y="0"/>
                  </a:moveTo>
                  <a:lnTo>
                    <a:pt x="0" y="80"/>
                  </a:lnTo>
                  <a:lnTo>
                    <a:pt x="570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2" name="Freeform 670">
              <a:extLst>
                <a:ext uri="{FF2B5EF4-FFF2-40B4-BE49-F238E27FC236}">
                  <a16:creationId xmlns:a16="http://schemas.microsoft.com/office/drawing/2014/main" id="{12D81884-FBB9-424E-BE8D-D36841D13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524"/>
              <a:ext cx="286" cy="41"/>
            </a:xfrm>
            <a:custGeom>
              <a:avLst/>
              <a:gdLst>
                <a:gd name="T0" fmla="*/ 50 w 570"/>
                <a:gd name="T1" fmla="*/ 0 h 80"/>
                <a:gd name="T2" fmla="*/ 0 w 570"/>
                <a:gd name="T3" fmla="*/ 80 h 80"/>
                <a:gd name="T4" fmla="*/ 570 w 570"/>
                <a:gd name="T5" fmla="*/ 2 h 80"/>
                <a:gd name="T6" fmla="*/ 50 w 570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80">
                  <a:moveTo>
                    <a:pt x="50" y="0"/>
                  </a:moveTo>
                  <a:lnTo>
                    <a:pt x="0" y="80"/>
                  </a:lnTo>
                  <a:lnTo>
                    <a:pt x="570" y="2"/>
                  </a:lnTo>
                  <a:lnTo>
                    <a:pt x="5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3" name="Freeform 671">
              <a:extLst>
                <a:ext uri="{FF2B5EF4-FFF2-40B4-BE49-F238E27FC236}">
                  <a16:creationId xmlns:a16="http://schemas.microsoft.com/office/drawing/2014/main" id="{5EA49DD9-7C97-407D-BB9C-4E173E158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" y="2524"/>
              <a:ext cx="285" cy="41"/>
            </a:xfrm>
            <a:custGeom>
              <a:avLst/>
              <a:gdLst>
                <a:gd name="T0" fmla="*/ 521 w 570"/>
                <a:gd name="T1" fmla="*/ 0 h 80"/>
                <a:gd name="T2" fmla="*/ 0 w 570"/>
                <a:gd name="T3" fmla="*/ 2 h 80"/>
                <a:gd name="T4" fmla="*/ 570 w 570"/>
                <a:gd name="T5" fmla="*/ 80 h 80"/>
                <a:gd name="T6" fmla="*/ 521 w 570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80">
                  <a:moveTo>
                    <a:pt x="521" y="0"/>
                  </a:moveTo>
                  <a:lnTo>
                    <a:pt x="0" y="2"/>
                  </a:lnTo>
                  <a:lnTo>
                    <a:pt x="570" y="80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4" name="Freeform 672">
              <a:extLst>
                <a:ext uri="{FF2B5EF4-FFF2-40B4-BE49-F238E27FC236}">
                  <a16:creationId xmlns:a16="http://schemas.microsoft.com/office/drawing/2014/main" id="{22719659-2F11-4D06-8C58-53D9FF924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" y="2524"/>
              <a:ext cx="285" cy="41"/>
            </a:xfrm>
            <a:custGeom>
              <a:avLst/>
              <a:gdLst>
                <a:gd name="T0" fmla="*/ 521 w 570"/>
                <a:gd name="T1" fmla="*/ 0 h 80"/>
                <a:gd name="T2" fmla="*/ 0 w 570"/>
                <a:gd name="T3" fmla="*/ 2 h 80"/>
                <a:gd name="T4" fmla="*/ 570 w 570"/>
                <a:gd name="T5" fmla="*/ 80 h 80"/>
                <a:gd name="T6" fmla="*/ 521 w 570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80">
                  <a:moveTo>
                    <a:pt x="521" y="0"/>
                  </a:moveTo>
                  <a:lnTo>
                    <a:pt x="0" y="2"/>
                  </a:lnTo>
                  <a:lnTo>
                    <a:pt x="570" y="80"/>
                  </a:lnTo>
                  <a:lnTo>
                    <a:pt x="52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5" name="Freeform 673">
              <a:extLst>
                <a:ext uri="{FF2B5EF4-FFF2-40B4-BE49-F238E27FC236}">
                  <a16:creationId xmlns:a16="http://schemas.microsoft.com/office/drawing/2014/main" id="{50CC43DC-E537-4533-81D3-8874AB826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2481"/>
              <a:ext cx="261" cy="44"/>
            </a:xfrm>
            <a:custGeom>
              <a:avLst/>
              <a:gdLst>
                <a:gd name="T0" fmla="*/ 42 w 520"/>
                <a:gd name="T1" fmla="*/ 0 h 88"/>
                <a:gd name="T2" fmla="*/ 0 w 520"/>
                <a:gd name="T3" fmla="*/ 86 h 88"/>
                <a:gd name="T4" fmla="*/ 520 w 520"/>
                <a:gd name="T5" fmla="*/ 88 h 88"/>
                <a:gd name="T6" fmla="*/ 42 w 520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0" h="88">
                  <a:moveTo>
                    <a:pt x="42" y="0"/>
                  </a:moveTo>
                  <a:lnTo>
                    <a:pt x="0" y="86"/>
                  </a:lnTo>
                  <a:lnTo>
                    <a:pt x="520" y="8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6" name="Freeform 674">
              <a:extLst>
                <a:ext uri="{FF2B5EF4-FFF2-40B4-BE49-F238E27FC236}">
                  <a16:creationId xmlns:a16="http://schemas.microsoft.com/office/drawing/2014/main" id="{D9822C6E-00F6-426E-88DC-860B03C2B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2481"/>
              <a:ext cx="261" cy="44"/>
            </a:xfrm>
            <a:custGeom>
              <a:avLst/>
              <a:gdLst>
                <a:gd name="T0" fmla="*/ 42 w 520"/>
                <a:gd name="T1" fmla="*/ 0 h 88"/>
                <a:gd name="T2" fmla="*/ 0 w 520"/>
                <a:gd name="T3" fmla="*/ 86 h 88"/>
                <a:gd name="T4" fmla="*/ 520 w 520"/>
                <a:gd name="T5" fmla="*/ 88 h 88"/>
                <a:gd name="T6" fmla="*/ 42 w 520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0" h="88">
                  <a:moveTo>
                    <a:pt x="42" y="0"/>
                  </a:moveTo>
                  <a:lnTo>
                    <a:pt x="0" y="86"/>
                  </a:lnTo>
                  <a:lnTo>
                    <a:pt x="520" y="88"/>
                  </a:lnTo>
                  <a:lnTo>
                    <a:pt x="42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7" name="Freeform 675">
              <a:extLst>
                <a:ext uri="{FF2B5EF4-FFF2-40B4-BE49-F238E27FC236}">
                  <a16:creationId xmlns:a16="http://schemas.microsoft.com/office/drawing/2014/main" id="{534804C5-39BD-4EC4-A72C-17DD5A229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" y="2481"/>
              <a:ext cx="260" cy="44"/>
            </a:xfrm>
            <a:custGeom>
              <a:avLst/>
              <a:gdLst>
                <a:gd name="T0" fmla="*/ 478 w 521"/>
                <a:gd name="T1" fmla="*/ 0 h 88"/>
                <a:gd name="T2" fmla="*/ 0 w 521"/>
                <a:gd name="T3" fmla="*/ 88 h 88"/>
                <a:gd name="T4" fmla="*/ 521 w 521"/>
                <a:gd name="T5" fmla="*/ 86 h 88"/>
                <a:gd name="T6" fmla="*/ 478 w 521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" h="88">
                  <a:moveTo>
                    <a:pt x="478" y="0"/>
                  </a:moveTo>
                  <a:lnTo>
                    <a:pt x="0" y="88"/>
                  </a:lnTo>
                  <a:lnTo>
                    <a:pt x="521" y="8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8" name="Freeform 676">
              <a:extLst>
                <a:ext uri="{FF2B5EF4-FFF2-40B4-BE49-F238E27FC236}">
                  <a16:creationId xmlns:a16="http://schemas.microsoft.com/office/drawing/2014/main" id="{DDC902D1-077B-40A8-B714-54DC5B25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" y="2481"/>
              <a:ext cx="260" cy="44"/>
            </a:xfrm>
            <a:custGeom>
              <a:avLst/>
              <a:gdLst>
                <a:gd name="T0" fmla="*/ 478 w 521"/>
                <a:gd name="T1" fmla="*/ 0 h 88"/>
                <a:gd name="T2" fmla="*/ 0 w 521"/>
                <a:gd name="T3" fmla="*/ 88 h 88"/>
                <a:gd name="T4" fmla="*/ 521 w 521"/>
                <a:gd name="T5" fmla="*/ 86 h 88"/>
                <a:gd name="T6" fmla="*/ 478 w 521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" h="88">
                  <a:moveTo>
                    <a:pt x="478" y="0"/>
                  </a:moveTo>
                  <a:lnTo>
                    <a:pt x="0" y="88"/>
                  </a:lnTo>
                  <a:lnTo>
                    <a:pt x="521" y="86"/>
                  </a:lnTo>
                  <a:lnTo>
                    <a:pt x="47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49" name="Freeform 677">
              <a:extLst>
                <a:ext uri="{FF2B5EF4-FFF2-40B4-BE49-F238E27FC236}">
                  <a16:creationId xmlns:a16="http://schemas.microsoft.com/office/drawing/2014/main" id="{8EC33789-0AF7-4729-BC43-0EABD4041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2472"/>
              <a:ext cx="257" cy="53"/>
            </a:xfrm>
            <a:custGeom>
              <a:avLst/>
              <a:gdLst>
                <a:gd name="T0" fmla="*/ 513 w 513"/>
                <a:gd name="T1" fmla="*/ 0 h 107"/>
                <a:gd name="T2" fmla="*/ 0 w 513"/>
                <a:gd name="T3" fmla="*/ 19 h 107"/>
                <a:gd name="T4" fmla="*/ 478 w 513"/>
                <a:gd name="T5" fmla="*/ 107 h 107"/>
                <a:gd name="T6" fmla="*/ 513 w 513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107">
                  <a:moveTo>
                    <a:pt x="513" y="0"/>
                  </a:moveTo>
                  <a:lnTo>
                    <a:pt x="0" y="19"/>
                  </a:lnTo>
                  <a:lnTo>
                    <a:pt x="478" y="107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0" name="Freeform 678">
              <a:extLst>
                <a:ext uri="{FF2B5EF4-FFF2-40B4-BE49-F238E27FC236}">
                  <a16:creationId xmlns:a16="http://schemas.microsoft.com/office/drawing/2014/main" id="{39B9FB69-42C7-4D0A-BAE6-578BC74B7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2472"/>
              <a:ext cx="257" cy="53"/>
            </a:xfrm>
            <a:custGeom>
              <a:avLst/>
              <a:gdLst>
                <a:gd name="T0" fmla="*/ 513 w 513"/>
                <a:gd name="T1" fmla="*/ 0 h 107"/>
                <a:gd name="T2" fmla="*/ 0 w 513"/>
                <a:gd name="T3" fmla="*/ 19 h 107"/>
                <a:gd name="T4" fmla="*/ 478 w 513"/>
                <a:gd name="T5" fmla="*/ 107 h 107"/>
                <a:gd name="T6" fmla="*/ 513 w 513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107">
                  <a:moveTo>
                    <a:pt x="513" y="0"/>
                  </a:moveTo>
                  <a:lnTo>
                    <a:pt x="0" y="19"/>
                  </a:lnTo>
                  <a:lnTo>
                    <a:pt x="478" y="107"/>
                  </a:lnTo>
                  <a:lnTo>
                    <a:pt x="513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1" name="Freeform 679">
              <a:extLst>
                <a:ext uri="{FF2B5EF4-FFF2-40B4-BE49-F238E27FC236}">
                  <a16:creationId xmlns:a16="http://schemas.microsoft.com/office/drawing/2014/main" id="{AF5FBCFF-825A-4201-AA34-C94024EF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2437"/>
              <a:ext cx="257" cy="44"/>
            </a:xfrm>
            <a:custGeom>
              <a:avLst/>
              <a:gdLst>
                <a:gd name="T0" fmla="*/ 36 w 513"/>
                <a:gd name="T1" fmla="*/ 0 h 88"/>
                <a:gd name="T2" fmla="*/ 0 w 513"/>
                <a:gd name="T3" fmla="*/ 88 h 88"/>
                <a:gd name="T4" fmla="*/ 513 w 513"/>
                <a:gd name="T5" fmla="*/ 69 h 88"/>
                <a:gd name="T6" fmla="*/ 36 w 51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88">
                  <a:moveTo>
                    <a:pt x="36" y="0"/>
                  </a:moveTo>
                  <a:lnTo>
                    <a:pt x="0" y="88"/>
                  </a:lnTo>
                  <a:lnTo>
                    <a:pt x="513" y="6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2" name="Freeform 680">
              <a:extLst>
                <a:ext uri="{FF2B5EF4-FFF2-40B4-BE49-F238E27FC236}">
                  <a16:creationId xmlns:a16="http://schemas.microsoft.com/office/drawing/2014/main" id="{F16915C7-CD3B-4793-931A-A2D3F258B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2437"/>
              <a:ext cx="257" cy="44"/>
            </a:xfrm>
            <a:custGeom>
              <a:avLst/>
              <a:gdLst>
                <a:gd name="T0" fmla="*/ 36 w 513"/>
                <a:gd name="T1" fmla="*/ 0 h 88"/>
                <a:gd name="T2" fmla="*/ 0 w 513"/>
                <a:gd name="T3" fmla="*/ 88 h 88"/>
                <a:gd name="T4" fmla="*/ 513 w 513"/>
                <a:gd name="T5" fmla="*/ 69 h 88"/>
                <a:gd name="T6" fmla="*/ 36 w 51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3" h="88">
                  <a:moveTo>
                    <a:pt x="36" y="0"/>
                  </a:moveTo>
                  <a:lnTo>
                    <a:pt x="0" y="88"/>
                  </a:lnTo>
                  <a:lnTo>
                    <a:pt x="513" y="69"/>
                  </a:lnTo>
                  <a:lnTo>
                    <a:pt x="3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3" name="Freeform 681">
              <a:extLst>
                <a:ext uri="{FF2B5EF4-FFF2-40B4-BE49-F238E27FC236}">
                  <a16:creationId xmlns:a16="http://schemas.microsoft.com/office/drawing/2014/main" id="{A4502104-AD22-456A-9A57-916BD8575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2418"/>
              <a:ext cx="251" cy="54"/>
            </a:xfrm>
            <a:custGeom>
              <a:avLst/>
              <a:gdLst>
                <a:gd name="T0" fmla="*/ 504 w 504"/>
                <a:gd name="T1" fmla="*/ 0 h 108"/>
                <a:gd name="T2" fmla="*/ 0 w 504"/>
                <a:gd name="T3" fmla="*/ 39 h 108"/>
                <a:gd name="T4" fmla="*/ 477 w 504"/>
                <a:gd name="T5" fmla="*/ 108 h 108"/>
                <a:gd name="T6" fmla="*/ 504 w 504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108">
                  <a:moveTo>
                    <a:pt x="504" y="0"/>
                  </a:moveTo>
                  <a:lnTo>
                    <a:pt x="0" y="39"/>
                  </a:lnTo>
                  <a:lnTo>
                    <a:pt x="477" y="10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4" name="Freeform 682">
              <a:extLst>
                <a:ext uri="{FF2B5EF4-FFF2-40B4-BE49-F238E27FC236}">
                  <a16:creationId xmlns:a16="http://schemas.microsoft.com/office/drawing/2014/main" id="{09CA0278-8D37-45F5-86C9-BCDD67A3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2418"/>
              <a:ext cx="251" cy="54"/>
            </a:xfrm>
            <a:custGeom>
              <a:avLst/>
              <a:gdLst>
                <a:gd name="T0" fmla="*/ 504 w 504"/>
                <a:gd name="T1" fmla="*/ 0 h 108"/>
                <a:gd name="T2" fmla="*/ 0 w 504"/>
                <a:gd name="T3" fmla="*/ 39 h 108"/>
                <a:gd name="T4" fmla="*/ 477 w 504"/>
                <a:gd name="T5" fmla="*/ 108 h 108"/>
                <a:gd name="T6" fmla="*/ 504 w 504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108">
                  <a:moveTo>
                    <a:pt x="504" y="0"/>
                  </a:moveTo>
                  <a:lnTo>
                    <a:pt x="0" y="39"/>
                  </a:lnTo>
                  <a:lnTo>
                    <a:pt x="477" y="108"/>
                  </a:lnTo>
                  <a:lnTo>
                    <a:pt x="50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5" name="Freeform 683">
              <a:extLst>
                <a:ext uri="{FF2B5EF4-FFF2-40B4-BE49-F238E27FC236}">
                  <a16:creationId xmlns:a16="http://schemas.microsoft.com/office/drawing/2014/main" id="{DBDAAA5F-FF1D-49CC-876A-1EA8C7B83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2392"/>
              <a:ext cx="251" cy="45"/>
            </a:xfrm>
            <a:custGeom>
              <a:avLst/>
              <a:gdLst>
                <a:gd name="T0" fmla="*/ 27 w 504"/>
                <a:gd name="T1" fmla="*/ 0 h 90"/>
                <a:gd name="T2" fmla="*/ 0 w 504"/>
                <a:gd name="T3" fmla="*/ 90 h 90"/>
                <a:gd name="T4" fmla="*/ 504 w 504"/>
                <a:gd name="T5" fmla="*/ 51 h 90"/>
                <a:gd name="T6" fmla="*/ 27 w 504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90">
                  <a:moveTo>
                    <a:pt x="27" y="0"/>
                  </a:moveTo>
                  <a:lnTo>
                    <a:pt x="0" y="90"/>
                  </a:lnTo>
                  <a:lnTo>
                    <a:pt x="504" y="5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6" name="Freeform 684">
              <a:extLst>
                <a:ext uri="{FF2B5EF4-FFF2-40B4-BE49-F238E27FC236}">
                  <a16:creationId xmlns:a16="http://schemas.microsoft.com/office/drawing/2014/main" id="{D02F5EE8-0812-4084-9E7D-97BA5CC24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2392"/>
              <a:ext cx="251" cy="45"/>
            </a:xfrm>
            <a:custGeom>
              <a:avLst/>
              <a:gdLst>
                <a:gd name="T0" fmla="*/ 27 w 504"/>
                <a:gd name="T1" fmla="*/ 0 h 90"/>
                <a:gd name="T2" fmla="*/ 0 w 504"/>
                <a:gd name="T3" fmla="*/ 90 h 90"/>
                <a:gd name="T4" fmla="*/ 504 w 504"/>
                <a:gd name="T5" fmla="*/ 51 h 90"/>
                <a:gd name="T6" fmla="*/ 27 w 504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90">
                  <a:moveTo>
                    <a:pt x="27" y="0"/>
                  </a:moveTo>
                  <a:lnTo>
                    <a:pt x="0" y="90"/>
                  </a:lnTo>
                  <a:lnTo>
                    <a:pt x="504" y="51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7" name="Freeform 685">
              <a:extLst>
                <a:ext uri="{FF2B5EF4-FFF2-40B4-BE49-F238E27FC236}">
                  <a16:creationId xmlns:a16="http://schemas.microsoft.com/office/drawing/2014/main" id="{66AB1B2D-745C-4DCB-A19B-1CC0EA782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2364"/>
              <a:ext cx="248" cy="54"/>
            </a:xfrm>
            <a:custGeom>
              <a:avLst/>
              <a:gdLst>
                <a:gd name="T0" fmla="*/ 496 w 496"/>
                <a:gd name="T1" fmla="*/ 0 h 109"/>
                <a:gd name="T2" fmla="*/ 0 w 496"/>
                <a:gd name="T3" fmla="*/ 58 h 109"/>
                <a:gd name="T4" fmla="*/ 477 w 496"/>
                <a:gd name="T5" fmla="*/ 109 h 109"/>
                <a:gd name="T6" fmla="*/ 496 w 496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6" h="109">
                  <a:moveTo>
                    <a:pt x="496" y="0"/>
                  </a:moveTo>
                  <a:lnTo>
                    <a:pt x="0" y="58"/>
                  </a:lnTo>
                  <a:lnTo>
                    <a:pt x="477" y="109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8" name="Freeform 686">
              <a:extLst>
                <a:ext uri="{FF2B5EF4-FFF2-40B4-BE49-F238E27FC236}">
                  <a16:creationId xmlns:a16="http://schemas.microsoft.com/office/drawing/2014/main" id="{8E2E1C98-707B-44E2-966C-B28217893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2364"/>
              <a:ext cx="248" cy="54"/>
            </a:xfrm>
            <a:custGeom>
              <a:avLst/>
              <a:gdLst>
                <a:gd name="T0" fmla="*/ 496 w 496"/>
                <a:gd name="T1" fmla="*/ 0 h 109"/>
                <a:gd name="T2" fmla="*/ 0 w 496"/>
                <a:gd name="T3" fmla="*/ 58 h 109"/>
                <a:gd name="T4" fmla="*/ 477 w 496"/>
                <a:gd name="T5" fmla="*/ 109 h 109"/>
                <a:gd name="T6" fmla="*/ 496 w 496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6" h="109">
                  <a:moveTo>
                    <a:pt x="496" y="0"/>
                  </a:moveTo>
                  <a:lnTo>
                    <a:pt x="0" y="58"/>
                  </a:lnTo>
                  <a:lnTo>
                    <a:pt x="477" y="109"/>
                  </a:lnTo>
                  <a:lnTo>
                    <a:pt x="496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59" name="Freeform 687">
              <a:extLst>
                <a:ext uri="{FF2B5EF4-FFF2-40B4-BE49-F238E27FC236}">
                  <a16:creationId xmlns:a16="http://schemas.microsoft.com/office/drawing/2014/main" id="{D597DDA5-0A22-4602-A959-916035FE6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2345"/>
              <a:ext cx="248" cy="47"/>
            </a:xfrm>
            <a:custGeom>
              <a:avLst/>
              <a:gdLst>
                <a:gd name="T0" fmla="*/ 19 w 496"/>
                <a:gd name="T1" fmla="*/ 0 h 94"/>
                <a:gd name="T2" fmla="*/ 0 w 496"/>
                <a:gd name="T3" fmla="*/ 94 h 94"/>
                <a:gd name="T4" fmla="*/ 496 w 496"/>
                <a:gd name="T5" fmla="*/ 36 h 94"/>
                <a:gd name="T6" fmla="*/ 19 w 496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6" h="94">
                  <a:moveTo>
                    <a:pt x="19" y="0"/>
                  </a:moveTo>
                  <a:lnTo>
                    <a:pt x="0" y="94"/>
                  </a:lnTo>
                  <a:lnTo>
                    <a:pt x="496" y="3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0" name="Freeform 688">
              <a:extLst>
                <a:ext uri="{FF2B5EF4-FFF2-40B4-BE49-F238E27FC236}">
                  <a16:creationId xmlns:a16="http://schemas.microsoft.com/office/drawing/2014/main" id="{3CC4172F-6D90-4A43-85D3-F54F889BF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2345"/>
              <a:ext cx="248" cy="47"/>
            </a:xfrm>
            <a:custGeom>
              <a:avLst/>
              <a:gdLst>
                <a:gd name="T0" fmla="*/ 19 w 496"/>
                <a:gd name="T1" fmla="*/ 0 h 94"/>
                <a:gd name="T2" fmla="*/ 0 w 496"/>
                <a:gd name="T3" fmla="*/ 94 h 94"/>
                <a:gd name="T4" fmla="*/ 496 w 496"/>
                <a:gd name="T5" fmla="*/ 36 h 94"/>
                <a:gd name="T6" fmla="*/ 19 w 496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6" h="94">
                  <a:moveTo>
                    <a:pt x="19" y="0"/>
                  </a:moveTo>
                  <a:lnTo>
                    <a:pt x="0" y="94"/>
                  </a:lnTo>
                  <a:lnTo>
                    <a:pt x="496" y="36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1" name="Freeform 689">
              <a:extLst>
                <a:ext uri="{FF2B5EF4-FFF2-40B4-BE49-F238E27FC236}">
                  <a16:creationId xmlns:a16="http://schemas.microsoft.com/office/drawing/2014/main" id="{83F7CBF6-1D0C-4B0E-9B2E-45B70B84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" y="2308"/>
              <a:ext cx="245" cy="56"/>
            </a:xfrm>
            <a:custGeom>
              <a:avLst/>
              <a:gdLst>
                <a:gd name="T0" fmla="*/ 488 w 488"/>
                <a:gd name="T1" fmla="*/ 0 h 111"/>
                <a:gd name="T2" fmla="*/ 0 w 488"/>
                <a:gd name="T3" fmla="*/ 75 h 111"/>
                <a:gd name="T4" fmla="*/ 477 w 488"/>
                <a:gd name="T5" fmla="*/ 111 h 111"/>
                <a:gd name="T6" fmla="*/ 488 w 48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111">
                  <a:moveTo>
                    <a:pt x="488" y="0"/>
                  </a:moveTo>
                  <a:lnTo>
                    <a:pt x="0" y="75"/>
                  </a:lnTo>
                  <a:lnTo>
                    <a:pt x="477" y="111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2" name="Freeform 690">
              <a:extLst>
                <a:ext uri="{FF2B5EF4-FFF2-40B4-BE49-F238E27FC236}">
                  <a16:creationId xmlns:a16="http://schemas.microsoft.com/office/drawing/2014/main" id="{9B66FF20-CA1C-43A9-A132-42D04F27B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" y="2308"/>
              <a:ext cx="245" cy="56"/>
            </a:xfrm>
            <a:custGeom>
              <a:avLst/>
              <a:gdLst>
                <a:gd name="T0" fmla="*/ 488 w 488"/>
                <a:gd name="T1" fmla="*/ 0 h 111"/>
                <a:gd name="T2" fmla="*/ 0 w 488"/>
                <a:gd name="T3" fmla="*/ 75 h 111"/>
                <a:gd name="T4" fmla="*/ 477 w 488"/>
                <a:gd name="T5" fmla="*/ 111 h 111"/>
                <a:gd name="T6" fmla="*/ 488 w 48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111">
                  <a:moveTo>
                    <a:pt x="488" y="0"/>
                  </a:moveTo>
                  <a:lnTo>
                    <a:pt x="0" y="75"/>
                  </a:lnTo>
                  <a:lnTo>
                    <a:pt x="477" y="111"/>
                  </a:lnTo>
                  <a:lnTo>
                    <a:pt x="488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3" name="Freeform 691">
              <a:extLst>
                <a:ext uri="{FF2B5EF4-FFF2-40B4-BE49-F238E27FC236}">
                  <a16:creationId xmlns:a16="http://schemas.microsoft.com/office/drawing/2014/main" id="{EB1A36AC-74F6-48DC-8DB1-56364B913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" y="2299"/>
              <a:ext cx="245" cy="46"/>
            </a:xfrm>
            <a:custGeom>
              <a:avLst/>
              <a:gdLst>
                <a:gd name="T0" fmla="*/ 11 w 488"/>
                <a:gd name="T1" fmla="*/ 0 h 94"/>
                <a:gd name="T2" fmla="*/ 0 w 488"/>
                <a:gd name="T3" fmla="*/ 94 h 94"/>
                <a:gd name="T4" fmla="*/ 488 w 488"/>
                <a:gd name="T5" fmla="*/ 19 h 94"/>
                <a:gd name="T6" fmla="*/ 11 w 48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94">
                  <a:moveTo>
                    <a:pt x="11" y="0"/>
                  </a:moveTo>
                  <a:lnTo>
                    <a:pt x="0" y="94"/>
                  </a:lnTo>
                  <a:lnTo>
                    <a:pt x="488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4" name="Freeform 692">
              <a:extLst>
                <a:ext uri="{FF2B5EF4-FFF2-40B4-BE49-F238E27FC236}">
                  <a16:creationId xmlns:a16="http://schemas.microsoft.com/office/drawing/2014/main" id="{A038DB15-7F1C-4989-9AC9-156783E3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" y="2299"/>
              <a:ext cx="245" cy="46"/>
            </a:xfrm>
            <a:custGeom>
              <a:avLst/>
              <a:gdLst>
                <a:gd name="T0" fmla="*/ 11 w 488"/>
                <a:gd name="T1" fmla="*/ 0 h 94"/>
                <a:gd name="T2" fmla="*/ 0 w 488"/>
                <a:gd name="T3" fmla="*/ 94 h 94"/>
                <a:gd name="T4" fmla="*/ 488 w 488"/>
                <a:gd name="T5" fmla="*/ 19 h 94"/>
                <a:gd name="T6" fmla="*/ 11 w 48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94">
                  <a:moveTo>
                    <a:pt x="11" y="0"/>
                  </a:moveTo>
                  <a:lnTo>
                    <a:pt x="0" y="94"/>
                  </a:lnTo>
                  <a:lnTo>
                    <a:pt x="488" y="19"/>
                  </a:lnTo>
                  <a:lnTo>
                    <a:pt x="1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5" name="Freeform 693">
              <a:extLst>
                <a:ext uri="{FF2B5EF4-FFF2-40B4-BE49-F238E27FC236}">
                  <a16:creationId xmlns:a16="http://schemas.microsoft.com/office/drawing/2014/main" id="{1BD50C91-FEEB-4E28-AD32-4D1F7BCE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2253"/>
              <a:ext cx="240" cy="55"/>
            </a:xfrm>
            <a:custGeom>
              <a:avLst/>
              <a:gdLst>
                <a:gd name="T0" fmla="*/ 481 w 481"/>
                <a:gd name="T1" fmla="*/ 0 h 111"/>
                <a:gd name="T2" fmla="*/ 0 w 481"/>
                <a:gd name="T3" fmla="*/ 92 h 111"/>
                <a:gd name="T4" fmla="*/ 477 w 481"/>
                <a:gd name="T5" fmla="*/ 111 h 111"/>
                <a:gd name="T6" fmla="*/ 481 w 481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11">
                  <a:moveTo>
                    <a:pt x="481" y="0"/>
                  </a:moveTo>
                  <a:lnTo>
                    <a:pt x="0" y="92"/>
                  </a:lnTo>
                  <a:lnTo>
                    <a:pt x="477" y="11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6" name="Freeform 694">
              <a:extLst>
                <a:ext uri="{FF2B5EF4-FFF2-40B4-BE49-F238E27FC236}">
                  <a16:creationId xmlns:a16="http://schemas.microsoft.com/office/drawing/2014/main" id="{CABE632C-CC80-4D28-BF1A-8836A184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2253"/>
              <a:ext cx="240" cy="55"/>
            </a:xfrm>
            <a:custGeom>
              <a:avLst/>
              <a:gdLst>
                <a:gd name="T0" fmla="*/ 481 w 481"/>
                <a:gd name="T1" fmla="*/ 0 h 111"/>
                <a:gd name="T2" fmla="*/ 0 w 481"/>
                <a:gd name="T3" fmla="*/ 92 h 111"/>
                <a:gd name="T4" fmla="*/ 477 w 481"/>
                <a:gd name="T5" fmla="*/ 111 h 111"/>
                <a:gd name="T6" fmla="*/ 481 w 481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11">
                  <a:moveTo>
                    <a:pt x="481" y="0"/>
                  </a:moveTo>
                  <a:lnTo>
                    <a:pt x="0" y="92"/>
                  </a:lnTo>
                  <a:lnTo>
                    <a:pt x="477" y="111"/>
                  </a:lnTo>
                  <a:lnTo>
                    <a:pt x="481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7" name="Freeform 695">
              <a:extLst>
                <a:ext uri="{FF2B5EF4-FFF2-40B4-BE49-F238E27FC236}">
                  <a16:creationId xmlns:a16="http://schemas.microsoft.com/office/drawing/2014/main" id="{AE5F5A36-F8FB-45D1-9921-D6AB7B04E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2251"/>
              <a:ext cx="240" cy="48"/>
            </a:xfrm>
            <a:custGeom>
              <a:avLst/>
              <a:gdLst>
                <a:gd name="T0" fmla="*/ 4 w 481"/>
                <a:gd name="T1" fmla="*/ 0 h 95"/>
                <a:gd name="T2" fmla="*/ 0 w 481"/>
                <a:gd name="T3" fmla="*/ 95 h 95"/>
                <a:gd name="T4" fmla="*/ 481 w 481"/>
                <a:gd name="T5" fmla="*/ 3 h 95"/>
                <a:gd name="T6" fmla="*/ 4 w 481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95">
                  <a:moveTo>
                    <a:pt x="4" y="0"/>
                  </a:moveTo>
                  <a:lnTo>
                    <a:pt x="0" y="95"/>
                  </a:lnTo>
                  <a:lnTo>
                    <a:pt x="481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8" name="Freeform 696">
              <a:extLst>
                <a:ext uri="{FF2B5EF4-FFF2-40B4-BE49-F238E27FC236}">
                  <a16:creationId xmlns:a16="http://schemas.microsoft.com/office/drawing/2014/main" id="{52867019-57B3-4BD7-ADB3-7275D7E0E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2251"/>
              <a:ext cx="240" cy="48"/>
            </a:xfrm>
            <a:custGeom>
              <a:avLst/>
              <a:gdLst>
                <a:gd name="T0" fmla="*/ 4 w 481"/>
                <a:gd name="T1" fmla="*/ 0 h 95"/>
                <a:gd name="T2" fmla="*/ 0 w 481"/>
                <a:gd name="T3" fmla="*/ 95 h 95"/>
                <a:gd name="T4" fmla="*/ 481 w 481"/>
                <a:gd name="T5" fmla="*/ 3 h 95"/>
                <a:gd name="T6" fmla="*/ 4 w 481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95">
                  <a:moveTo>
                    <a:pt x="4" y="0"/>
                  </a:moveTo>
                  <a:lnTo>
                    <a:pt x="0" y="95"/>
                  </a:lnTo>
                  <a:lnTo>
                    <a:pt x="481" y="3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69" name="Freeform 697">
              <a:extLst>
                <a:ext uri="{FF2B5EF4-FFF2-40B4-BE49-F238E27FC236}">
                  <a16:creationId xmlns:a16="http://schemas.microsoft.com/office/drawing/2014/main" id="{8DC49AF8-138D-48DF-A869-611CF3F1B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2204"/>
              <a:ext cx="240" cy="49"/>
            </a:xfrm>
            <a:custGeom>
              <a:avLst/>
              <a:gdLst>
                <a:gd name="T0" fmla="*/ 0 w 481"/>
                <a:gd name="T1" fmla="*/ 0 h 97"/>
                <a:gd name="T2" fmla="*/ 4 w 481"/>
                <a:gd name="T3" fmla="*/ 94 h 97"/>
                <a:gd name="T4" fmla="*/ 481 w 481"/>
                <a:gd name="T5" fmla="*/ 97 h 97"/>
                <a:gd name="T6" fmla="*/ 0 w 481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97">
                  <a:moveTo>
                    <a:pt x="0" y="0"/>
                  </a:moveTo>
                  <a:lnTo>
                    <a:pt x="4" y="94"/>
                  </a:lnTo>
                  <a:lnTo>
                    <a:pt x="481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0" name="Freeform 698">
              <a:extLst>
                <a:ext uri="{FF2B5EF4-FFF2-40B4-BE49-F238E27FC236}">
                  <a16:creationId xmlns:a16="http://schemas.microsoft.com/office/drawing/2014/main" id="{8169255C-6EAC-417D-A562-8A4AD18B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2204"/>
              <a:ext cx="240" cy="49"/>
            </a:xfrm>
            <a:custGeom>
              <a:avLst/>
              <a:gdLst>
                <a:gd name="T0" fmla="*/ 0 w 481"/>
                <a:gd name="T1" fmla="*/ 0 h 97"/>
                <a:gd name="T2" fmla="*/ 4 w 481"/>
                <a:gd name="T3" fmla="*/ 94 h 97"/>
                <a:gd name="T4" fmla="*/ 481 w 481"/>
                <a:gd name="T5" fmla="*/ 97 h 97"/>
                <a:gd name="T6" fmla="*/ 0 w 481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97">
                  <a:moveTo>
                    <a:pt x="0" y="0"/>
                  </a:moveTo>
                  <a:lnTo>
                    <a:pt x="4" y="94"/>
                  </a:lnTo>
                  <a:lnTo>
                    <a:pt x="481" y="9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1" name="Freeform 699">
              <a:extLst>
                <a:ext uri="{FF2B5EF4-FFF2-40B4-BE49-F238E27FC236}">
                  <a16:creationId xmlns:a16="http://schemas.microsoft.com/office/drawing/2014/main" id="{C968EA87-DB2A-40E5-9DF4-BC8F0837D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2197"/>
              <a:ext cx="240" cy="56"/>
            </a:xfrm>
            <a:custGeom>
              <a:avLst/>
              <a:gdLst>
                <a:gd name="T0" fmla="*/ 479 w 481"/>
                <a:gd name="T1" fmla="*/ 0 h 111"/>
                <a:gd name="T2" fmla="*/ 0 w 481"/>
                <a:gd name="T3" fmla="*/ 14 h 111"/>
                <a:gd name="T4" fmla="*/ 481 w 481"/>
                <a:gd name="T5" fmla="*/ 111 h 111"/>
                <a:gd name="T6" fmla="*/ 479 w 481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11">
                  <a:moveTo>
                    <a:pt x="479" y="0"/>
                  </a:moveTo>
                  <a:lnTo>
                    <a:pt x="0" y="14"/>
                  </a:lnTo>
                  <a:lnTo>
                    <a:pt x="481" y="11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2" name="Freeform 700">
              <a:extLst>
                <a:ext uri="{FF2B5EF4-FFF2-40B4-BE49-F238E27FC236}">
                  <a16:creationId xmlns:a16="http://schemas.microsoft.com/office/drawing/2014/main" id="{29B733E8-72C0-4731-915E-F09C6242F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2197"/>
              <a:ext cx="240" cy="56"/>
            </a:xfrm>
            <a:custGeom>
              <a:avLst/>
              <a:gdLst>
                <a:gd name="T0" fmla="*/ 479 w 481"/>
                <a:gd name="T1" fmla="*/ 0 h 111"/>
                <a:gd name="T2" fmla="*/ 0 w 481"/>
                <a:gd name="T3" fmla="*/ 14 h 111"/>
                <a:gd name="T4" fmla="*/ 481 w 481"/>
                <a:gd name="T5" fmla="*/ 111 h 111"/>
                <a:gd name="T6" fmla="*/ 479 w 481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11">
                  <a:moveTo>
                    <a:pt x="479" y="0"/>
                  </a:moveTo>
                  <a:lnTo>
                    <a:pt x="0" y="14"/>
                  </a:lnTo>
                  <a:lnTo>
                    <a:pt x="481" y="111"/>
                  </a:lnTo>
                  <a:lnTo>
                    <a:pt x="479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3" name="Freeform 701">
              <a:extLst>
                <a:ext uri="{FF2B5EF4-FFF2-40B4-BE49-F238E27FC236}">
                  <a16:creationId xmlns:a16="http://schemas.microsoft.com/office/drawing/2014/main" id="{EBAC339F-4AC9-492A-8799-46CE6A48E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" y="2157"/>
              <a:ext cx="245" cy="47"/>
            </a:xfrm>
            <a:custGeom>
              <a:avLst/>
              <a:gdLst>
                <a:gd name="T0" fmla="*/ 0 w 488"/>
                <a:gd name="T1" fmla="*/ 0 h 94"/>
                <a:gd name="T2" fmla="*/ 9 w 488"/>
                <a:gd name="T3" fmla="*/ 94 h 94"/>
                <a:gd name="T4" fmla="*/ 488 w 488"/>
                <a:gd name="T5" fmla="*/ 80 h 94"/>
                <a:gd name="T6" fmla="*/ 0 w 48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94">
                  <a:moveTo>
                    <a:pt x="0" y="0"/>
                  </a:moveTo>
                  <a:lnTo>
                    <a:pt x="9" y="94"/>
                  </a:lnTo>
                  <a:lnTo>
                    <a:pt x="48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4" name="Freeform 702">
              <a:extLst>
                <a:ext uri="{FF2B5EF4-FFF2-40B4-BE49-F238E27FC236}">
                  <a16:creationId xmlns:a16="http://schemas.microsoft.com/office/drawing/2014/main" id="{E3F7183A-D095-4061-903D-F4DB6456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" y="2157"/>
              <a:ext cx="245" cy="47"/>
            </a:xfrm>
            <a:custGeom>
              <a:avLst/>
              <a:gdLst>
                <a:gd name="T0" fmla="*/ 0 w 488"/>
                <a:gd name="T1" fmla="*/ 0 h 94"/>
                <a:gd name="T2" fmla="*/ 9 w 488"/>
                <a:gd name="T3" fmla="*/ 94 h 94"/>
                <a:gd name="T4" fmla="*/ 488 w 488"/>
                <a:gd name="T5" fmla="*/ 80 h 94"/>
                <a:gd name="T6" fmla="*/ 0 w 488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94">
                  <a:moveTo>
                    <a:pt x="0" y="0"/>
                  </a:moveTo>
                  <a:lnTo>
                    <a:pt x="9" y="94"/>
                  </a:lnTo>
                  <a:lnTo>
                    <a:pt x="488" y="8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5" name="Freeform 703">
              <a:extLst>
                <a:ext uri="{FF2B5EF4-FFF2-40B4-BE49-F238E27FC236}">
                  <a16:creationId xmlns:a16="http://schemas.microsoft.com/office/drawing/2014/main" id="{B8E71304-2728-4E4D-A914-3526FF81F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" y="2142"/>
              <a:ext cx="245" cy="55"/>
            </a:xfrm>
            <a:custGeom>
              <a:avLst/>
              <a:gdLst>
                <a:gd name="T0" fmla="*/ 477 w 488"/>
                <a:gd name="T1" fmla="*/ 0 h 111"/>
                <a:gd name="T2" fmla="*/ 0 w 488"/>
                <a:gd name="T3" fmla="*/ 31 h 111"/>
                <a:gd name="T4" fmla="*/ 488 w 488"/>
                <a:gd name="T5" fmla="*/ 111 h 111"/>
                <a:gd name="T6" fmla="*/ 477 w 48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111">
                  <a:moveTo>
                    <a:pt x="477" y="0"/>
                  </a:moveTo>
                  <a:lnTo>
                    <a:pt x="0" y="31"/>
                  </a:lnTo>
                  <a:lnTo>
                    <a:pt x="488" y="111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6" name="Freeform 704">
              <a:extLst>
                <a:ext uri="{FF2B5EF4-FFF2-40B4-BE49-F238E27FC236}">
                  <a16:creationId xmlns:a16="http://schemas.microsoft.com/office/drawing/2014/main" id="{134A78DB-56DF-4C8A-8EB7-83D9E0B14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" y="2142"/>
              <a:ext cx="245" cy="55"/>
            </a:xfrm>
            <a:custGeom>
              <a:avLst/>
              <a:gdLst>
                <a:gd name="T0" fmla="*/ 477 w 488"/>
                <a:gd name="T1" fmla="*/ 0 h 111"/>
                <a:gd name="T2" fmla="*/ 0 w 488"/>
                <a:gd name="T3" fmla="*/ 31 h 111"/>
                <a:gd name="T4" fmla="*/ 488 w 488"/>
                <a:gd name="T5" fmla="*/ 111 h 111"/>
                <a:gd name="T6" fmla="*/ 477 w 488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111">
                  <a:moveTo>
                    <a:pt x="477" y="0"/>
                  </a:moveTo>
                  <a:lnTo>
                    <a:pt x="0" y="31"/>
                  </a:lnTo>
                  <a:lnTo>
                    <a:pt x="488" y="111"/>
                  </a:lnTo>
                  <a:lnTo>
                    <a:pt x="477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7" name="Freeform 705">
              <a:extLst>
                <a:ext uri="{FF2B5EF4-FFF2-40B4-BE49-F238E27FC236}">
                  <a16:creationId xmlns:a16="http://schemas.microsoft.com/office/drawing/2014/main" id="{5743DBD1-CD57-4A07-96DB-02B8D29D7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" y="2110"/>
              <a:ext cx="248" cy="47"/>
            </a:xfrm>
            <a:custGeom>
              <a:avLst/>
              <a:gdLst>
                <a:gd name="T0" fmla="*/ 0 w 496"/>
                <a:gd name="T1" fmla="*/ 0 h 94"/>
                <a:gd name="T2" fmla="*/ 19 w 496"/>
                <a:gd name="T3" fmla="*/ 94 h 94"/>
                <a:gd name="T4" fmla="*/ 496 w 496"/>
                <a:gd name="T5" fmla="*/ 63 h 94"/>
                <a:gd name="T6" fmla="*/ 0 w 496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6" h="94">
                  <a:moveTo>
                    <a:pt x="0" y="0"/>
                  </a:moveTo>
                  <a:lnTo>
                    <a:pt x="19" y="94"/>
                  </a:lnTo>
                  <a:lnTo>
                    <a:pt x="496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8" name="Freeform 706">
              <a:extLst>
                <a:ext uri="{FF2B5EF4-FFF2-40B4-BE49-F238E27FC236}">
                  <a16:creationId xmlns:a16="http://schemas.microsoft.com/office/drawing/2014/main" id="{D22574B1-188D-4D77-AB14-220D3881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" y="2110"/>
              <a:ext cx="248" cy="47"/>
            </a:xfrm>
            <a:custGeom>
              <a:avLst/>
              <a:gdLst>
                <a:gd name="T0" fmla="*/ 0 w 496"/>
                <a:gd name="T1" fmla="*/ 0 h 94"/>
                <a:gd name="T2" fmla="*/ 19 w 496"/>
                <a:gd name="T3" fmla="*/ 94 h 94"/>
                <a:gd name="T4" fmla="*/ 496 w 496"/>
                <a:gd name="T5" fmla="*/ 63 h 94"/>
                <a:gd name="T6" fmla="*/ 0 w 496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6" h="94">
                  <a:moveTo>
                    <a:pt x="0" y="0"/>
                  </a:moveTo>
                  <a:lnTo>
                    <a:pt x="19" y="94"/>
                  </a:lnTo>
                  <a:lnTo>
                    <a:pt x="496" y="6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BBBBB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79" name="Freeform 707">
              <a:extLst>
                <a:ext uri="{FF2B5EF4-FFF2-40B4-BE49-F238E27FC236}">
                  <a16:creationId xmlns:a16="http://schemas.microsoft.com/office/drawing/2014/main" id="{FFF6228A-F6E4-4E65-A2A7-6D2234436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2932"/>
              <a:ext cx="13" cy="284"/>
            </a:xfrm>
            <a:custGeom>
              <a:avLst/>
              <a:gdLst>
                <a:gd name="T0" fmla="*/ 26 w 26"/>
                <a:gd name="T1" fmla="*/ 0 h 568"/>
                <a:gd name="T2" fmla="*/ 26 w 26"/>
                <a:gd name="T3" fmla="*/ 71 h 568"/>
                <a:gd name="T4" fmla="*/ 25 w 26"/>
                <a:gd name="T5" fmla="*/ 142 h 568"/>
                <a:gd name="T6" fmla="*/ 21 w 26"/>
                <a:gd name="T7" fmla="*/ 212 h 568"/>
                <a:gd name="T8" fmla="*/ 19 w 26"/>
                <a:gd name="T9" fmla="*/ 285 h 568"/>
                <a:gd name="T10" fmla="*/ 15 w 26"/>
                <a:gd name="T11" fmla="*/ 356 h 568"/>
                <a:gd name="T12" fmla="*/ 9 w 26"/>
                <a:gd name="T13" fmla="*/ 427 h 568"/>
                <a:gd name="T14" fmla="*/ 5 w 26"/>
                <a:gd name="T15" fmla="*/ 497 h 568"/>
                <a:gd name="T16" fmla="*/ 0 w 26"/>
                <a:gd name="T17" fmla="*/ 568 h 568"/>
                <a:gd name="T18" fmla="*/ 0 w 26"/>
                <a:gd name="T1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68">
                  <a:moveTo>
                    <a:pt x="26" y="0"/>
                  </a:moveTo>
                  <a:lnTo>
                    <a:pt x="26" y="71"/>
                  </a:lnTo>
                  <a:lnTo>
                    <a:pt x="25" y="142"/>
                  </a:lnTo>
                  <a:lnTo>
                    <a:pt x="21" y="212"/>
                  </a:lnTo>
                  <a:lnTo>
                    <a:pt x="19" y="285"/>
                  </a:lnTo>
                  <a:lnTo>
                    <a:pt x="15" y="356"/>
                  </a:lnTo>
                  <a:lnTo>
                    <a:pt x="9" y="427"/>
                  </a:lnTo>
                  <a:lnTo>
                    <a:pt x="5" y="497"/>
                  </a:lnTo>
                  <a:lnTo>
                    <a:pt x="0" y="568"/>
                  </a:lnTo>
                  <a:lnTo>
                    <a:pt x="0" y="568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0" name="Freeform 708">
              <a:extLst>
                <a:ext uri="{FF2B5EF4-FFF2-40B4-BE49-F238E27FC236}">
                  <a16:creationId xmlns:a16="http://schemas.microsoft.com/office/drawing/2014/main" id="{36322A17-75F7-4C4F-9EB3-1C9EBA7CA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2931"/>
              <a:ext cx="13" cy="270"/>
            </a:xfrm>
            <a:custGeom>
              <a:avLst/>
              <a:gdLst>
                <a:gd name="T0" fmla="*/ 0 w 27"/>
                <a:gd name="T1" fmla="*/ 0 h 540"/>
                <a:gd name="T2" fmla="*/ 0 w 27"/>
                <a:gd name="T3" fmla="*/ 69 h 540"/>
                <a:gd name="T4" fmla="*/ 2 w 27"/>
                <a:gd name="T5" fmla="*/ 136 h 540"/>
                <a:gd name="T6" fmla="*/ 4 w 27"/>
                <a:gd name="T7" fmla="*/ 203 h 540"/>
                <a:gd name="T8" fmla="*/ 6 w 27"/>
                <a:gd name="T9" fmla="*/ 270 h 540"/>
                <a:gd name="T10" fmla="*/ 10 w 27"/>
                <a:gd name="T11" fmla="*/ 339 h 540"/>
                <a:gd name="T12" fmla="*/ 13 w 27"/>
                <a:gd name="T13" fmla="*/ 406 h 540"/>
                <a:gd name="T14" fmla="*/ 19 w 27"/>
                <a:gd name="T15" fmla="*/ 473 h 540"/>
                <a:gd name="T16" fmla="*/ 27 w 27"/>
                <a:gd name="T17" fmla="*/ 540 h 540"/>
                <a:gd name="T18" fmla="*/ 27 w 27"/>
                <a:gd name="T1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40">
                  <a:moveTo>
                    <a:pt x="0" y="0"/>
                  </a:moveTo>
                  <a:lnTo>
                    <a:pt x="0" y="69"/>
                  </a:lnTo>
                  <a:lnTo>
                    <a:pt x="2" y="136"/>
                  </a:lnTo>
                  <a:lnTo>
                    <a:pt x="4" y="203"/>
                  </a:lnTo>
                  <a:lnTo>
                    <a:pt x="6" y="270"/>
                  </a:lnTo>
                  <a:lnTo>
                    <a:pt x="10" y="339"/>
                  </a:lnTo>
                  <a:lnTo>
                    <a:pt x="13" y="406"/>
                  </a:lnTo>
                  <a:lnTo>
                    <a:pt x="19" y="473"/>
                  </a:lnTo>
                  <a:lnTo>
                    <a:pt x="27" y="540"/>
                  </a:lnTo>
                  <a:lnTo>
                    <a:pt x="27" y="54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1" name="Freeform 709">
              <a:extLst>
                <a:ext uri="{FF2B5EF4-FFF2-40B4-BE49-F238E27FC236}">
                  <a16:creationId xmlns:a16="http://schemas.microsoft.com/office/drawing/2014/main" id="{58F64BB6-36A0-43E3-9614-D1A3DA064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185"/>
              <a:ext cx="16" cy="31"/>
            </a:xfrm>
            <a:custGeom>
              <a:avLst/>
              <a:gdLst>
                <a:gd name="T0" fmla="*/ 0 w 32"/>
                <a:gd name="T1" fmla="*/ 61 h 61"/>
                <a:gd name="T2" fmla="*/ 32 w 32"/>
                <a:gd name="T3" fmla="*/ 0 h 61"/>
                <a:gd name="T4" fmla="*/ 32 w 32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1">
                  <a:moveTo>
                    <a:pt x="0" y="61"/>
                  </a:moveTo>
                  <a:lnTo>
                    <a:pt x="32" y="0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2" name="Freeform 710">
              <a:extLst>
                <a:ext uri="{FF2B5EF4-FFF2-40B4-BE49-F238E27FC236}">
                  <a16:creationId xmlns:a16="http://schemas.microsoft.com/office/drawing/2014/main" id="{4D4539E7-E45A-4255-83B9-B459ED9D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3185"/>
              <a:ext cx="15" cy="16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  <a:gd name="T4" fmla="*/ 31 w 3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31" y="31"/>
                  </a:lnTo>
                  <a:lnTo>
                    <a:pt x="31" y="3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3" name="Freeform 711">
              <a:extLst>
                <a:ext uri="{FF2B5EF4-FFF2-40B4-BE49-F238E27FC236}">
                  <a16:creationId xmlns:a16="http://schemas.microsoft.com/office/drawing/2014/main" id="{59F81680-9420-4B55-986F-5894D1FF0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2883"/>
              <a:ext cx="16" cy="61"/>
            </a:xfrm>
            <a:custGeom>
              <a:avLst/>
              <a:gdLst>
                <a:gd name="T0" fmla="*/ 32 w 32"/>
                <a:gd name="T1" fmla="*/ 0 h 123"/>
                <a:gd name="T2" fmla="*/ 0 w 32"/>
                <a:gd name="T3" fmla="*/ 123 h 123"/>
                <a:gd name="T4" fmla="*/ 0 w 32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123">
                  <a:moveTo>
                    <a:pt x="32" y="0"/>
                  </a:moveTo>
                  <a:lnTo>
                    <a:pt x="0" y="123"/>
                  </a:lnTo>
                  <a:lnTo>
                    <a:pt x="0" y="12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4" name="Freeform 712">
              <a:extLst>
                <a:ext uri="{FF2B5EF4-FFF2-40B4-BE49-F238E27FC236}">
                  <a16:creationId xmlns:a16="http://schemas.microsoft.com/office/drawing/2014/main" id="{3FEE8EBF-609A-4CC1-B971-B7063851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2932"/>
              <a:ext cx="13" cy="12"/>
            </a:xfrm>
            <a:custGeom>
              <a:avLst/>
              <a:gdLst>
                <a:gd name="T0" fmla="*/ 0 w 26"/>
                <a:gd name="T1" fmla="*/ 25 h 25"/>
                <a:gd name="T2" fmla="*/ 26 w 26"/>
                <a:gd name="T3" fmla="*/ 0 h 25"/>
                <a:gd name="T4" fmla="*/ 26 w 2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5" name="Freeform 713">
              <a:extLst>
                <a:ext uri="{FF2B5EF4-FFF2-40B4-BE49-F238E27FC236}">
                  <a16:creationId xmlns:a16="http://schemas.microsoft.com/office/drawing/2014/main" id="{0BA7F1EA-2348-4B92-A8C7-CA8D8C4A7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2883"/>
              <a:ext cx="15" cy="61"/>
            </a:xfrm>
            <a:custGeom>
              <a:avLst/>
              <a:gdLst>
                <a:gd name="T0" fmla="*/ 0 w 31"/>
                <a:gd name="T1" fmla="*/ 0 h 123"/>
                <a:gd name="T2" fmla="*/ 31 w 31"/>
                <a:gd name="T3" fmla="*/ 123 h 123"/>
                <a:gd name="T4" fmla="*/ 31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0" y="0"/>
                  </a:moveTo>
                  <a:lnTo>
                    <a:pt x="31" y="123"/>
                  </a:lnTo>
                  <a:lnTo>
                    <a:pt x="31" y="12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6" name="Freeform 714">
              <a:extLst>
                <a:ext uri="{FF2B5EF4-FFF2-40B4-BE49-F238E27FC236}">
                  <a16:creationId xmlns:a16="http://schemas.microsoft.com/office/drawing/2014/main" id="{FE5AF6D3-DDBF-4FB3-83C1-C789204ED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2931"/>
              <a:ext cx="13" cy="13"/>
            </a:xfrm>
            <a:custGeom>
              <a:avLst/>
              <a:gdLst>
                <a:gd name="T0" fmla="*/ 27 w 27"/>
                <a:gd name="T1" fmla="*/ 27 h 27"/>
                <a:gd name="T2" fmla="*/ 0 w 27"/>
                <a:gd name="T3" fmla="*/ 0 h 27"/>
                <a:gd name="T4" fmla="*/ 0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27" y="27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7" name="Freeform 715">
              <a:extLst>
                <a:ext uri="{FF2B5EF4-FFF2-40B4-BE49-F238E27FC236}">
                  <a16:creationId xmlns:a16="http://schemas.microsoft.com/office/drawing/2014/main" id="{20BA6981-A5A2-4272-B175-458EC8EAE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3134"/>
              <a:ext cx="15" cy="67"/>
            </a:xfrm>
            <a:custGeom>
              <a:avLst/>
              <a:gdLst>
                <a:gd name="T0" fmla="*/ 17 w 31"/>
                <a:gd name="T1" fmla="*/ 0 h 134"/>
                <a:gd name="T2" fmla="*/ 0 w 31"/>
                <a:gd name="T3" fmla="*/ 103 h 134"/>
                <a:gd name="T4" fmla="*/ 31 w 31"/>
                <a:gd name="T5" fmla="*/ 134 h 134"/>
                <a:gd name="T6" fmla="*/ 17 w 31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4">
                  <a:moveTo>
                    <a:pt x="17" y="0"/>
                  </a:moveTo>
                  <a:lnTo>
                    <a:pt x="0" y="103"/>
                  </a:lnTo>
                  <a:lnTo>
                    <a:pt x="31" y="1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8" name="Freeform 716">
              <a:extLst>
                <a:ext uri="{FF2B5EF4-FFF2-40B4-BE49-F238E27FC236}">
                  <a16:creationId xmlns:a16="http://schemas.microsoft.com/office/drawing/2014/main" id="{E4AF6B2A-9820-43EB-996B-2E794BC57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3134"/>
              <a:ext cx="15" cy="67"/>
            </a:xfrm>
            <a:custGeom>
              <a:avLst/>
              <a:gdLst>
                <a:gd name="T0" fmla="*/ 17 w 31"/>
                <a:gd name="T1" fmla="*/ 0 h 134"/>
                <a:gd name="T2" fmla="*/ 0 w 31"/>
                <a:gd name="T3" fmla="*/ 103 h 134"/>
                <a:gd name="T4" fmla="*/ 31 w 31"/>
                <a:gd name="T5" fmla="*/ 134 h 134"/>
                <a:gd name="T6" fmla="*/ 17 w 31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4">
                  <a:moveTo>
                    <a:pt x="17" y="0"/>
                  </a:moveTo>
                  <a:lnTo>
                    <a:pt x="0" y="103"/>
                  </a:lnTo>
                  <a:lnTo>
                    <a:pt x="31" y="134"/>
                  </a:lnTo>
                  <a:lnTo>
                    <a:pt x="1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89" name="Freeform 717">
              <a:extLst>
                <a:ext uri="{FF2B5EF4-FFF2-40B4-BE49-F238E27FC236}">
                  <a16:creationId xmlns:a16="http://schemas.microsoft.com/office/drawing/2014/main" id="{167B5673-34B9-4437-8886-19B1CB84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074"/>
              <a:ext cx="18" cy="111"/>
            </a:xfrm>
            <a:custGeom>
              <a:avLst/>
              <a:gdLst>
                <a:gd name="T0" fmla="*/ 0 w 34"/>
                <a:gd name="T1" fmla="*/ 0 h 224"/>
                <a:gd name="T2" fmla="*/ 15 w 34"/>
                <a:gd name="T3" fmla="*/ 224 h 224"/>
                <a:gd name="T4" fmla="*/ 34 w 34"/>
                <a:gd name="T5" fmla="*/ 121 h 224"/>
                <a:gd name="T6" fmla="*/ 0 w 34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24">
                  <a:moveTo>
                    <a:pt x="0" y="0"/>
                  </a:moveTo>
                  <a:lnTo>
                    <a:pt x="15" y="224"/>
                  </a:lnTo>
                  <a:lnTo>
                    <a:pt x="34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0" name="Freeform 718">
              <a:extLst>
                <a:ext uri="{FF2B5EF4-FFF2-40B4-BE49-F238E27FC236}">
                  <a16:creationId xmlns:a16="http://schemas.microsoft.com/office/drawing/2014/main" id="{406F87BC-32C8-484A-A269-2F821AE20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074"/>
              <a:ext cx="18" cy="111"/>
            </a:xfrm>
            <a:custGeom>
              <a:avLst/>
              <a:gdLst>
                <a:gd name="T0" fmla="*/ 0 w 34"/>
                <a:gd name="T1" fmla="*/ 0 h 224"/>
                <a:gd name="T2" fmla="*/ 15 w 34"/>
                <a:gd name="T3" fmla="*/ 224 h 224"/>
                <a:gd name="T4" fmla="*/ 34 w 34"/>
                <a:gd name="T5" fmla="*/ 121 h 224"/>
                <a:gd name="T6" fmla="*/ 0 w 34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24">
                  <a:moveTo>
                    <a:pt x="0" y="0"/>
                  </a:moveTo>
                  <a:lnTo>
                    <a:pt x="15" y="224"/>
                  </a:lnTo>
                  <a:lnTo>
                    <a:pt x="34" y="12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1" name="Freeform 719">
              <a:extLst>
                <a:ext uri="{FF2B5EF4-FFF2-40B4-BE49-F238E27FC236}">
                  <a16:creationId xmlns:a16="http://schemas.microsoft.com/office/drawing/2014/main" id="{3B6794ED-1AEC-49C6-B21E-B78CB2846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074"/>
              <a:ext cx="16" cy="142"/>
            </a:xfrm>
            <a:custGeom>
              <a:avLst/>
              <a:gdLst>
                <a:gd name="T0" fmla="*/ 19 w 32"/>
                <a:gd name="T1" fmla="*/ 0 h 285"/>
                <a:gd name="T2" fmla="*/ 0 w 32"/>
                <a:gd name="T3" fmla="*/ 285 h 285"/>
                <a:gd name="T4" fmla="*/ 32 w 32"/>
                <a:gd name="T5" fmla="*/ 224 h 285"/>
                <a:gd name="T6" fmla="*/ 19 w 32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5">
                  <a:moveTo>
                    <a:pt x="19" y="0"/>
                  </a:moveTo>
                  <a:lnTo>
                    <a:pt x="0" y="285"/>
                  </a:lnTo>
                  <a:lnTo>
                    <a:pt x="32" y="2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2" name="Freeform 720">
              <a:extLst>
                <a:ext uri="{FF2B5EF4-FFF2-40B4-BE49-F238E27FC236}">
                  <a16:creationId xmlns:a16="http://schemas.microsoft.com/office/drawing/2014/main" id="{C5AD6361-5BCE-4C55-9F36-ABC0B4C84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074"/>
              <a:ext cx="16" cy="142"/>
            </a:xfrm>
            <a:custGeom>
              <a:avLst/>
              <a:gdLst>
                <a:gd name="T0" fmla="*/ 19 w 32"/>
                <a:gd name="T1" fmla="*/ 0 h 285"/>
                <a:gd name="T2" fmla="*/ 0 w 32"/>
                <a:gd name="T3" fmla="*/ 285 h 285"/>
                <a:gd name="T4" fmla="*/ 32 w 32"/>
                <a:gd name="T5" fmla="*/ 224 h 285"/>
                <a:gd name="T6" fmla="*/ 19 w 32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5">
                  <a:moveTo>
                    <a:pt x="19" y="0"/>
                  </a:moveTo>
                  <a:lnTo>
                    <a:pt x="0" y="285"/>
                  </a:lnTo>
                  <a:lnTo>
                    <a:pt x="32" y="22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3" name="Freeform 721">
              <a:extLst>
                <a:ext uri="{FF2B5EF4-FFF2-40B4-BE49-F238E27FC236}">
                  <a16:creationId xmlns:a16="http://schemas.microsoft.com/office/drawing/2014/main" id="{3198A6B6-B9CA-4BE1-A60C-53B3BA07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066"/>
              <a:ext cx="18" cy="68"/>
            </a:xfrm>
            <a:custGeom>
              <a:avLst/>
              <a:gdLst>
                <a:gd name="T0" fmla="*/ 25 w 34"/>
                <a:gd name="T1" fmla="*/ 0 h 136"/>
                <a:gd name="T2" fmla="*/ 0 w 34"/>
                <a:gd name="T3" fmla="*/ 15 h 136"/>
                <a:gd name="T4" fmla="*/ 34 w 34"/>
                <a:gd name="T5" fmla="*/ 136 h 136"/>
                <a:gd name="T6" fmla="*/ 25 w 34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36">
                  <a:moveTo>
                    <a:pt x="25" y="0"/>
                  </a:moveTo>
                  <a:lnTo>
                    <a:pt x="0" y="15"/>
                  </a:lnTo>
                  <a:lnTo>
                    <a:pt x="34" y="1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4" name="Freeform 722">
              <a:extLst>
                <a:ext uri="{FF2B5EF4-FFF2-40B4-BE49-F238E27FC236}">
                  <a16:creationId xmlns:a16="http://schemas.microsoft.com/office/drawing/2014/main" id="{11E5AA7E-3F73-4891-82D8-1BDA30E31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066"/>
              <a:ext cx="18" cy="68"/>
            </a:xfrm>
            <a:custGeom>
              <a:avLst/>
              <a:gdLst>
                <a:gd name="T0" fmla="*/ 25 w 34"/>
                <a:gd name="T1" fmla="*/ 0 h 136"/>
                <a:gd name="T2" fmla="*/ 0 w 34"/>
                <a:gd name="T3" fmla="*/ 15 h 136"/>
                <a:gd name="T4" fmla="*/ 34 w 34"/>
                <a:gd name="T5" fmla="*/ 136 h 136"/>
                <a:gd name="T6" fmla="*/ 25 w 34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36">
                  <a:moveTo>
                    <a:pt x="25" y="0"/>
                  </a:moveTo>
                  <a:lnTo>
                    <a:pt x="0" y="15"/>
                  </a:lnTo>
                  <a:lnTo>
                    <a:pt x="34" y="136"/>
                  </a:lnTo>
                  <a:lnTo>
                    <a:pt x="2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5" name="Freeform 723">
              <a:extLst>
                <a:ext uri="{FF2B5EF4-FFF2-40B4-BE49-F238E27FC236}">
                  <a16:creationId xmlns:a16="http://schemas.microsoft.com/office/drawing/2014/main" id="{6450BBE6-B56E-4802-A50A-D62CCB280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003"/>
              <a:ext cx="13" cy="71"/>
            </a:xfrm>
            <a:custGeom>
              <a:avLst/>
              <a:gdLst>
                <a:gd name="T0" fmla="*/ 6 w 25"/>
                <a:gd name="T1" fmla="*/ 0 h 141"/>
                <a:gd name="T2" fmla="*/ 0 w 25"/>
                <a:gd name="T3" fmla="*/ 141 h 141"/>
                <a:gd name="T4" fmla="*/ 25 w 25"/>
                <a:gd name="T5" fmla="*/ 126 h 141"/>
                <a:gd name="T6" fmla="*/ 6 w 25"/>
                <a:gd name="T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1">
                  <a:moveTo>
                    <a:pt x="6" y="0"/>
                  </a:moveTo>
                  <a:lnTo>
                    <a:pt x="0" y="141"/>
                  </a:lnTo>
                  <a:lnTo>
                    <a:pt x="25" y="12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6" name="Freeform 724">
              <a:extLst>
                <a:ext uri="{FF2B5EF4-FFF2-40B4-BE49-F238E27FC236}">
                  <a16:creationId xmlns:a16="http://schemas.microsoft.com/office/drawing/2014/main" id="{FAA9A138-D78C-4A50-99EE-6190A5BAC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003"/>
              <a:ext cx="13" cy="71"/>
            </a:xfrm>
            <a:custGeom>
              <a:avLst/>
              <a:gdLst>
                <a:gd name="T0" fmla="*/ 6 w 25"/>
                <a:gd name="T1" fmla="*/ 0 h 141"/>
                <a:gd name="T2" fmla="*/ 0 w 25"/>
                <a:gd name="T3" fmla="*/ 141 h 141"/>
                <a:gd name="T4" fmla="*/ 25 w 25"/>
                <a:gd name="T5" fmla="*/ 126 h 141"/>
                <a:gd name="T6" fmla="*/ 6 w 25"/>
                <a:gd name="T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1">
                  <a:moveTo>
                    <a:pt x="6" y="0"/>
                  </a:moveTo>
                  <a:lnTo>
                    <a:pt x="0" y="141"/>
                  </a:lnTo>
                  <a:lnTo>
                    <a:pt x="25" y="126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7" name="Freeform 725">
              <a:extLst>
                <a:ext uri="{FF2B5EF4-FFF2-40B4-BE49-F238E27FC236}">
                  <a16:creationId xmlns:a16="http://schemas.microsoft.com/office/drawing/2014/main" id="{4BD55F01-4F87-4F61-AFE9-B7DFB3433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2999"/>
              <a:ext cx="9" cy="67"/>
            </a:xfrm>
            <a:custGeom>
              <a:avLst/>
              <a:gdLst>
                <a:gd name="T0" fmla="*/ 13 w 17"/>
                <a:gd name="T1" fmla="*/ 0 h 134"/>
                <a:gd name="T2" fmla="*/ 0 w 17"/>
                <a:gd name="T3" fmla="*/ 8 h 134"/>
                <a:gd name="T4" fmla="*/ 17 w 17"/>
                <a:gd name="T5" fmla="*/ 134 h 134"/>
                <a:gd name="T6" fmla="*/ 13 w 1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4">
                  <a:moveTo>
                    <a:pt x="13" y="0"/>
                  </a:moveTo>
                  <a:lnTo>
                    <a:pt x="0" y="8"/>
                  </a:lnTo>
                  <a:lnTo>
                    <a:pt x="17" y="13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8" name="Freeform 726">
              <a:extLst>
                <a:ext uri="{FF2B5EF4-FFF2-40B4-BE49-F238E27FC236}">
                  <a16:creationId xmlns:a16="http://schemas.microsoft.com/office/drawing/2014/main" id="{8AFB9797-65F0-4512-8520-4B2034B54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2999"/>
              <a:ext cx="9" cy="67"/>
            </a:xfrm>
            <a:custGeom>
              <a:avLst/>
              <a:gdLst>
                <a:gd name="T0" fmla="*/ 13 w 17"/>
                <a:gd name="T1" fmla="*/ 0 h 134"/>
                <a:gd name="T2" fmla="*/ 0 w 17"/>
                <a:gd name="T3" fmla="*/ 8 h 134"/>
                <a:gd name="T4" fmla="*/ 17 w 17"/>
                <a:gd name="T5" fmla="*/ 134 h 134"/>
                <a:gd name="T6" fmla="*/ 13 w 1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4">
                  <a:moveTo>
                    <a:pt x="13" y="0"/>
                  </a:moveTo>
                  <a:lnTo>
                    <a:pt x="0" y="8"/>
                  </a:lnTo>
                  <a:lnTo>
                    <a:pt x="17" y="134"/>
                  </a:lnTo>
                  <a:lnTo>
                    <a:pt x="1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599" name="Freeform 727">
              <a:extLst>
                <a:ext uri="{FF2B5EF4-FFF2-40B4-BE49-F238E27FC236}">
                  <a16:creationId xmlns:a16="http://schemas.microsoft.com/office/drawing/2014/main" id="{7B50F3AE-B5BC-4A8B-A92A-C00CB80B0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2932"/>
              <a:ext cx="7" cy="71"/>
            </a:xfrm>
            <a:custGeom>
              <a:avLst/>
              <a:gdLst>
                <a:gd name="T0" fmla="*/ 3 w 13"/>
                <a:gd name="T1" fmla="*/ 0 h 142"/>
                <a:gd name="T2" fmla="*/ 0 w 13"/>
                <a:gd name="T3" fmla="*/ 142 h 142"/>
                <a:gd name="T4" fmla="*/ 13 w 13"/>
                <a:gd name="T5" fmla="*/ 134 h 142"/>
                <a:gd name="T6" fmla="*/ 3 w 13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2">
                  <a:moveTo>
                    <a:pt x="3" y="0"/>
                  </a:moveTo>
                  <a:lnTo>
                    <a:pt x="0" y="142"/>
                  </a:lnTo>
                  <a:lnTo>
                    <a:pt x="13" y="13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0" name="Freeform 728">
              <a:extLst>
                <a:ext uri="{FF2B5EF4-FFF2-40B4-BE49-F238E27FC236}">
                  <a16:creationId xmlns:a16="http://schemas.microsoft.com/office/drawing/2014/main" id="{9A0804F7-33D8-46D6-BA98-89E62D8D4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2932"/>
              <a:ext cx="7" cy="71"/>
            </a:xfrm>
            <a:custGeom>
              <a:avLst/>
              <a:gdLst>
                <a:gd name="T0" fmla="*/ 3 w 13"/>
                <a:gd name="T1" fmla="*/ 0 h 142"/>
                <a:gd name="T2" fmla="*/ 0 w 13"/>
                <a:gd name="T3" fmla="*/ 142 h 142"/>
                <a:gd name="T4" fmla="*/ 13 w 13"/>
                <a:gd name="T5" fmla="*/ 134 h 142"/>
                <a:gd name="T6" fmla="*/ 3 w 13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2">
                  <a:moveTo>
                    <a:pt x="3" y="0"/>
                  </a:moveTo>
                  <a:lnTo>
                    <a:pt x="0" y="142"/>
                  </a:lnTo>
                  <a:lnTo>
                    <a:pt x="13" y="134"/>
                  </a:lnTo>
                  <a:lnTo>
                    <a:pt x="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1" name="Freeform 729">
              <a:extLst>
                <a:ext uri="{FF2B5EF4-FFF2-40B4-BE49-F238E27FC236}">
                  <a16:creationId xmlns:a16="http://schemas.microsoft.com/office/drawing/2014/main" id="{2E257B0D-12C0-4486-98E5-33F3AF2EA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2931"/>
              <a:ext cx="6" cy="68"/>
            </a:xfrm>
            <a:custGeom>
              <a:avLst/>
              <a:gdLst>
                <a:gd name="T0" fmla="*/ 10 w 12"/>
                <a:gd name="T1" fmla="*/ 0 h 136"/>
                <a:gd name="T2" fmla="*/ 0 w 12"/>
                <a:gd name="T3" fmla="*/ 0 h 136"/>
                <a:gd name="T4" fmla="*/ 12 w 12"/>
                <a:gd name="T5" fmla="*/ 136 h 136"/>
                <a:gd name="T6" fmla="*/ 10 w 12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6">
                  <a:moveTo>
                    <a:pt x="10" y="0"/>
                  </a:moveTo>
                  <a:lnTo>
                    <a:pt x="0" y="0"/>
                  </a:lnTo>
                  <a:lnTo>
                    <a:pt x="12" y="1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2" name="Freeform 730">
              <a:extLst>
                <a:ext uri="{FF2B5EF4-FFF2-40B4-BE49-F238E27FC236}">
                  <a16:creationId xmlns:a16="http://schemas.microsoft.com/office/drawing/2014/main" id="{302E8BFC-F33C-422A-BB1E-41DB77E23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2931"/>
              <a:ext cx="6" cy="68"/>
            </a:xfrm>
            <a:custGeom>
              <a:avLst/>
              <a:gdLst>
                <a:gd name="T0" fmla="*/ 10 w 12"/>
                <a:gd name="T1" fmla="*/ 0 h 136"/>
                <a:gd name="T2" fmla="*/ 0 w 12"/>
                <a:gd name="T3" fmla="*/ 0 h 136"/>
                <a:gd name="T4" fmla="*/ 12 w 12"/>
                <a:gd name="T5" fmla="*/ 136 h 136"/>
                <a:gd name="T6" fmla="*/ 10 w 12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6">
                  <a:moveTo>
                    <a:pt x="10" y="0"/>
                  </a:moveTo>
                  <a:lnTo>
                    <a:pt x="0" y="0"/>
                  </a:lnTo>
                  <a:lnTo>
                    <a:pt x="12" y="136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3" name="Freeform 731">
              <a:extLst>
                <a:ext uri="{FF2B5EF4-FFF2-40B4-BE49-F238E27FC236}">
                  <a16:creationId xmlns:a16="http://schemas.microsoft.com/office/drawing/2014/main" id="{1933EF40-67BA-4B6C-BB0F-E60053416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2883"/>
              <a:ext cx="5" cy="49"/>
            </a:xfrm>
            <a:custGeom>
              <a:avLst/>
              <a:gdLst>
                <a:gd name="T0" fmla="*/ 6 w 10"/>
                <a:gd name="T1" fmla="*/ 0 h 98"/>
                <a:gd name="T2" fmla="*/ 0 w 10"/>
                <a:gd name="T3" fmla="*/ 98 h 98"/>
                <a:gd name="T4" fmla="*/ 10 w 10"/>
                <a:gd name="T5" fmla="*/ 96 h 98"/>
                <a:gd name="T6" fmla="*/ 6 w 10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8">
                  <a:moveTo>
                    <a:pt x="6" y="0"/>
                  </a:moveTo>
                  <a:lnTo>
                    <a:pt x="0" y="98"/>
                  </a:lnTo>
                  <a:lnTo>
                    <a:pt x="10" y="9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4" name="Freeform 732">
              <a:extLst>
                <a:ext uri="{FF2B5EF4-FFF2-40B4-BE49-F238E27FC236}">
                  <a16:creationId xmlns:a16="http://schemas.microsoft.com/office/drawing/2014/main" id="{7ED2C299-4718-48D9-B52F-3E655BDD0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2883"/>
              <a:ext cx="5" cy="49"/>
            </a:xfrm>
            <a:custGeom>
              <a:avLst/>
              <a:gdLst>
                <a:gd name="T0" fmla="*/ 6 w 10"/>
                <a:gd name="T1" fmla="*/ 0 h 98"/>
                <a:gd name="T2" fmla="*/ 0 w 10"/>
                <a:gd name="T3" fmla="*/ 98 h 98"/>
                <a:gd name="T4" fmla="*/ 10 w 10"/>
                <a:gd name="T5" fmla="*/ 96 h 98"/>
                <a:gd name="T6" fmla="*/ 6 w 10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8">
                  <a:moveTo>
                    <a:pt x="6" y="0"/>
                  </a:moveTo>
                  <a:lnTo>
                    <a:pt x="0" y="98"/>
                  </a:lnTo>
                  <a:lnTo>
                    <a:pt x="10" y="96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5" name="Freeform 733">
              <a:extLst>
                <a:ext uri="{FF2B5EF4-FFF2-40B4-BE49-F238E27FC236}">
                  <a16:creationId xmlns:a16="http://schemas.microsoft.com/office/drawing/2014/main" id="{E1938996-18AA-42E3-A28B-F3BD13D5A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2883"/>
              <a:ext cx="16" cy="61"/>
            </a:xfrm>
            <a:custGeom>
              <a:avLst/>
              <a:gdLst>
                <a:gd name="T0" fmla="*/ 32 w 32"/>
                <a:gd name="T1" fmla="*/ 0 h 123"/>
                <a:gd name="T2" fmla="*/ 0 w 32"/>
                <a:gd name="T3" fmla="*/ 123 h 123"/>
                <a:gd name="T4" fmla="*/ 26 w 32"/>
                <a:gd name="T5" fmla="*/ 98 h 123"/>
                <a:gd name="T6" fmla="*/ 32 w 32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23">
                  <a:moveTo>
                    <a:pt x="32" y="0"/>
                  </a:moveTo>
                  <a:lnTo>
                    <a:pt x="0" y="123"/>
                  </a:lnTo>
                  <a:lnTo>
                    <a:pt x="26" y="9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6" name="Freeform 734">
              <a:extLst>
                <a:ext uri="{FF2B5EF4-FFF2-40B4-BE49-F238E27FC236}">
                  <a16:creationId xmlns:a16="http://schemas.microsoft.com/office/drawing/2014/main" id="{1D5A9A95-C271-47A3-BAE7-FBDA1ADFC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2883"/>
              <a:ext cx="16" cy="61"/>
            </a:xfrm>
            <a:custGeom>
              <a:avLst/>
              <a:gdLst>
                <a:gd name="T0" fmla="*/ 32 w 32"/>
                <a:gd name="T1" fmla="*/ 0 h 123"/>
                <a:gd name="T2" fmla="*/ 0 w 32"/>
                <a:gd name="T3" fmla="*/ 123 h 123"/>
                <a:gd name="T4" fmla="*/ 26 w 32"/>
                <a:gd name="T5" fmla="*/ 98 h 123"/>
                <a:gd name="T6" fmla="*/ 32 w 32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23">
                  <a:moveTo>
                    <a:pt x="32" y="0"/>
                  </a:moveTo>
                  <a:lnTo>
                    <a:pt x="0" y="123"/>
                  </a:lnTo>
                  <a:lnTo>
                    <a:pt x="26" y="98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7" name="Freeform 735">
              <a:extLst>
                <a:ext uri="{FF2B5EF4-FFF2-40B4-BE49-F238E27FC236}">
                  <a16:creationId xmlns:a16="http://schemas.microsoft.com/office/drawing/2014/main" id="{02DC2C69-6311-4F6A-8328-FC37FC747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2883"/>
              <a:ext cx="15" cy="61"/>
            </a:xfrm>
            <a:custGeom>
              <a:avLst/>
              <a:gdLst>
                <a:gd name="T0" fmla="*/ 0 w 31"/>
                <a:gd name="T1" fmla="*/ 0 h 123"/>
                <a:gd name="T2" fmla="*/ 4 w 31"/>
                <a:gd name="T3" fmla="*/ 96 h 123"/>
                <a:gd name="T4" fmla="*/ 31 w 31"/>
                <a:gd name="T5" fmla="*/ 123 h 123"/>
                <a:gd name="T6" fmla="*/ 0 w 3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3">
                  <a:moveTo>
                    <a:pt x="0" y="0"/>
                  </a:moveTo>
                  <a:lnTo>
                    <a:pt x="4" y="96"/>
                  </a:lnTo>
                  <a:lnTo>
                    <a:pt x="31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8" name="Freeform 736">
              <a:extLst>
                <a:ext uri="{FF2B5EF4-FFF2-40B4-BE49-F238E27FC236}">
                  <a16:creationId xmlns:a16="http://schemas.microsoft.com/office/drawing/2014/main" id="{09A57710-B598-43DE-ADF2-7CF1216C2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2883"/>
              <a:ext cx="15" cy="61"/>
            </a:xfrm>
            <a:custGeom>
              <a:avLst/>
              <a:gdLst>
                <a:gd name="T0" fmla="*/ 0 w 31"/>
                <a:gd name="T1" fmla="*/ 0 h 123"/>
                <a:gd name="T2" fmla="*/ 4 w 31"/>
                <a:gd name="T3" fmla="*/ 96 h 123"/>
                <a:gd name="T4" fmla="*/ 31 w 31"/>
                <a:gd name="T5" fmla="*/ 123 h 123"/>
                <a:gd name="T6" fmla="*/ 0 w 3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3">
                  <a:moveTo>
                    <a:pt x="0" y="0"/>
                  </a:moveTo>
                  <a:lnTo>
                    <a:pt x="4" y="96"/>
                  </a:lnTo>
                  <a:lnTo>
                    <a:pt x="31" y="12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09" name="Freeform 737">
              <a:extLst>
                <a:ext uri="{FF2B5EF4-FFF2-40B4-BE49-F238E27FC236}">
                  <a16:creationId xmlns:a16="http://schemas.microsoft.com/office/drawing/2014/main" id="{749AFDEE-CA33-4A69-923D-030E58E6F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855"/>
              <a:ext cx="16" cy="63"/>
            </a:xfrm>
            <a:custGeom>
              <a:avLst/>
              <a:gdLst>
                <a:gd name="T0" fmla="*/ 31 w 31"/>
                <a:gd name="T1" fmla="*/ 0 h 124"/>
                <a:gd name="T2" fmla="*/ 0 w 31"/>
                <a:gd name="T3" fmla="*/ 124 h 124"/>
                <a:gd name="T4" fmla="*/ 0 w 31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0" y="124"/>
                  </a:lnTo>
                  <a:lnTo>
                    <a:pt x="0" y="12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0" name="Freeform 738">
              <a:extLst>
                <a:ext uri="{FF2B5EF4-FFF2-40B4-BE49-F238E27FC236}">
                  <a16:creationId xmlns:a16="http://schemas.microsoft.com/office/drawing/2014/main" id="{B5DD2F92-6537-4523-8DB8-6575FB0C2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903"/>
              <a:ext cx="14" cy="15"/>
            </a:xfrm>
            <a:custGeom>
              <a:avLst/>
              <a:gdLst>
                <a:gd name="T0" fmla="*/ 0 w 27"/>
                <a:gd name="T1" fmla="*/ 28 h 28"/>
                <a:gd name="T2" fmla="*/ 27 w 27"/>
                <a:gd name="T3" fmla="*/ 0 h 28"/>
                <a:gd name="T4" fmla="*/ 27 w 2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8">
                  <a:moveTo>
                    <a:pt x="0" y="28"/>
                  </a:moveTo>
                  <a:lnTo>
                    <a:pt x="27" y="0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1" name="Freeform 739">
              <a:extLst>
                <a:ext uri="{FF2B5EF4-FFF2-40B4-BE49-F238E27FC236}">
                  <a16:creationId xmlns:a16="http://schemas.microsoft.com/office/drawing/2014/main" id="{940D2289-7821-497E-A922-04520B70B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2855"/>
              <a:ext cx="15" cy="63"/>
            </a:xfrm>
            <a:custGeom>
              <a:avLst/>
              <a:gdLst>
                <a:gd name="T0" fmla="*/ 0 w 31"/>
                <a:gd name="T1" fmla="*/ 0 h 124"/>
                <a:gd name="T2" fmla="*/ 31 w 31"/>
                <a:gd name="T3" fmla="*/ 124 h 124"/>
                <a:gd name="T4" fmla="*/ 31 w 31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31" y="124"/>
                  </a:lnTo>
                  <a:lnTo>
                    <a:pt x="31" y="12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2" name="Freeform 740">
              <a:extLst>
                <a:ext uri="{FF2B5EF4-FFF2-40B4-BE49-F238E27FC236}">
                  <a16:creationId xmlns:a16="http://schemas.microsoft.com/office/drawing/2014/main" id="{854BCFD4-D5FF-419D-B6C0-16EAB926B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2903"/>
              <a:ext cx="14" cy="15"/>
            </a:xfrm>
            <a:custGeom>
              <a:avLst/>
              <a:gdLst>
                <a:gd name="T0" fmla="*/ 27 w 27"/>
                <a:gd name="T1" fmla="*/ 28 h 28"/>
                <a:gd name="T2" fmla="*/ 0 w 27"/>
                <a:gd name="T3" fmla="*/ 0 h 28"/>
                <a:gd name="T4" fmla="*/ 0 w 2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8">
                  <a:moveTo>
                    <a:pt x="27" y="28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3" name="Freeform 741">
              <a:extLst>
                <a:ext uri="{FF2B5EF4-FFF2-40B4-BE49-F238E27FC236}">
                  <a16:creationId xmlns:a16="http://schemas.microsoft.com/office/drawing/2014/main" id="{4747EAD1-3276-4557-AA1E-A9882C4A8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170"/>
              <a:ext cx="16" cy="15"/>
            </a:xfrm>
            <a:custGeom>
              <a:avLst/>
              <a:gdLst>
                <a:gd name="T0" fmla="*/ 0 w 31"/>
                <a:gd name="T1" fmla="*/ 31 h 31"/>
                <a:gd name="T2" fmla="*/ 31 w 31"/>
                <a:gd name="T3" fmla="*/ 0 h 31"/>
                <a:gd name="T4" fmla="*/ 31 w 3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lnTo>
                    <a:pt x="31" y="0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4" name="Freeform 742">
              <a:extLst>
                <a:ext uri="{FF2B5EF4-FFF2-40B4-BE49-F238E27FC236}">
                  <a16:creationId xmlns:a16="http://schemas.microsoft.com/office/drawing/2014/main" id="{1BCD2FBA-F51A-488D-868E-FAF36F747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3170"/>
              <a:ext cx="15" cy="15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  <a:gd name="T4" fmla="*/ 31 w 3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31" y="31"/>
                  </a:lnTo>
                  <a:lnTo>
                    <a:pt x="31" y="3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5" name="Freeform 743">
              <a:extLst>
                <a:ext uri="{FF2B5EF4-FFF2-40B4-BE49-F238E27FC236}">
                  <a16:creationId xmlns:a16="http://schemas.microsoft.com/office/drawing/2014/main" id="{7818C5B3-BCDA-4FF5-8AD7-116561A60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903"/>
              <a:ext cx="14" cy="282"/>
            </a:xfrm>
            <a:custGeom>
              <a:avLst/>
              <a:gdLst>
                <a:gd name="T0" fmla="*/ 27 w 27"/>
                <a:gd name="T1" fmla="*/ 0 h 564"/>
                <a:gd name="T2" fmla="*/ 25 w 27"/>
                <a:gd name="T3" fmla="*/ 72 h 564"/>
                <a:gd name="T4" fmla="*/ 23 w 27"/>
                <a:gd name="T5" fmla="*/ 143 h 564"/>
                <a:gd name="T6" fmla="*/ 22 w 27"/>
                <a:gd name="T7" fmla="*/ 214 h 564"/>
                <a:gd name="T8" fmla="*/ 18 w 27"/>
                <a:gd name="T9" fmla="*/ 285 h 564"/>
                <a:gd name="T10" fmla="*/ 14 w 27"/>
                <a:gd name="T11" fmla="*/ 355 h 564"/>
                <a:gd name="T12" fmla="*/ 10 w 27"/>
                <a:gd name="T13" fmla="*/ 426 h 564"/>
                <a:gd name="T14" fmla="*/ 8 w 27"/>
                <a:gd name="T15" fmla="*/ 461 h 564"/>
                <a:gd name="T16" fmla="*/ 6 w 27"/>
                <a:gd name="T17" fmla="*/ 495 h 564"/>
                <a:gd name="T18" fmla="*/ 2 w 27"/>
                <a:gd name="T19" fmla="*/ 530 h 564"/>
                <a:gd name="T20" fmla="*/ 0 w 27"/>
                <a:gd name="T21" fmla="*/ 564 h 564"/>
                <a:gd name="T22" fmla="*/ 0 w 27"/>
                <a:gd name="T23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564">
                  <a:moveTo>
                    <a:pt x="27" y="0"/>
                  </a:moveTo>
                  <a:lnTo>
                    <a:pt x="25" y="72"/>
                  </a:lnTo>
                  <a:lnTo>
                    <a:pt x="23" y="143"/>
                  </a:lnTo>
                  <a:lnTo>
                    <a:pt x="22" y="214"/>
                  </a:lnTo>
                  <a:lnTo>
                    <a:pt x="18" y="285"/>
                  </a:lnTo>
                  <a:lnTo>
                    <a:pt x="14" y="355"/>
                  </a:lnTo>
                  <a:lnTo>
                    <a:pt x="10" y="426"/>
                  </a:lnTo>
                  <a:lnTo>
                    <a:pt x="8" y="461"/>
                  </a:lnTo>
                  <a:lnTo>
                    <a:pt x="6" y="495"/>
                  </a:lnTo>
                  <a:lnTo>
                    <a:pt x="2" y="530"/>
                  </a:lnTo>
                  <a:lnTo>
                    <a:pt x="0" y="564"/>
                  </a:lnTo>
                  <a:lnTo>
                    <a:pt x="0" y="56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6" name="Freeform 744">
              <a:extLst>
                <a:ext uri="{FF2B5EF4-FFF2-40B4-BE49-F238E27FC236}">
                  <a16:creationId xmlns:a16="http://schemas.microsoft.com/office/drawing/2014/main" id="{27573BDD-6551-4400-A6BA-CFE72FE2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2903"/>
              <a:ext cx="14" cy="282"/>
            </a:xfrm>
            <a:custGeom>
              <a:avLst/>
              <a:gdLst>
                <a:gd name="T0" fmla="*/ 0 w 27"/>
                <a:gd name="T1" fmla="*/ 0 h 564"/>
                <a:gd name="T2" fmla="*/ 4 w 27"/>
                <a:gd name="T3" fmla="*/ 143 h 564"/>
                <a:gd name="T4" fmla="*/ 10 w 27"/>
                <a:gd name="T5" fmla="*/ 285 h 564"/>
                <a:gd name="T6" fmla="*/ 17 w 27"/>
                <a:gd name="T7" fmla="*/ 426 h 564"/>
                <a:gd name="T8" fmla="*/ 27 w 27"/>
                <a:gd name="T9" fmla="*/ 564 h 564"/>
                <a:gd name="T10" fmla="*/ 27 w 27"/>
                <a:gd name="T11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64">
                  <a:moveTo>
                    <a:pt x="0" y="0"/>
                  </a:moveTo>
                  <a:lnTo>
                    <a:pt x="4" y="143"/>
                  </a:lnTo>
                  <a:lnTo>
                    <a:pt x="10" y="285"/>
                  </a:lnTo>
                  <a:lnTo>
                    <a:pt x="17" y="426"/>
                  </a:lnTo>
                  <a:lnTo>
                    <a:pt x="27" y="564"/>
                  </a:lnTo>
                  <a:lnTo>
                    <a:pt x="27" y="56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7" name="Freeform 745">
              <a:extLst>
                <a:ext uri="{FF2B5EF4-FFF2-40B4-BE49-F238E27FC236}">
                  <a16:creationId xmlns:a16="http://schemas.microsoft.com/office/drawing/2014/main" id="{8BA355D5-6DF2-45AE-BA51-05451A9FA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3116"/>
              <a:ext cx="15" cy="69"/>
            </a:xfrm>
            <a:custGeom>
              <a:avLst/>
              <a:gdLst>
                <a:gd name="T0" fmla="*/ 21 w 31"/>
                <a:gd name="T1" fmla="*/ 0 h 140"/>
                <a:gd name="T2" fmla="*/ 0 w 31"/>
                <a:gd name="T3" fmla="*/ 109 h 140"/>
                <a:gd name="T4" fmla="*/ 31 w 31"/>
                <a:gd name="T5" fmla="*/ 140 h 140"/>
                <a:gd name="T6" fmla="*/ 21 w 31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40">
                  <a:moveTo>
                    <a:pt x="21" y="0"/>
                  </a:moveTo>
                  <a:lnTo>
                    <a:pt x="0" y="109"/>
                  </a:lnTo>
                  <a:lnTo>
                    <a:pt x="31" y="14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8" name="Freeform 746">
              <a:extLst>
                <a:ext uri="{FF2B5EF4-FFF2-40B4-BE49-F238E27FC236}">
                  <a16:creationId xmlns:a16="http://schemas.microsoft.com/office/drawing/2014/main" id="{5152C278-8EF8-47C2-8F1A-1D1F4438B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3116"/>
              <a:ext cx="15" cy="69"/>
            </a:xfrm>
            <a:custGeom>
              <a:avLst/>
              <a:gdLst>
                <a:gd name="T0" fmla="*/ 21 w 31"/>
                <a:gd name="T1" fmla="*/ 0 h 140"/>
                <a:gd name="T2" fmla="*/ 0 w 31"/>
                <a:gd name="T3" fmla="*/ 109 h 140"/>
                <a:gd name="T4" fmla="*/ 31 w 31"/>
                <a:gd name="T5" fmla="*/ 140 h 140"/>
                <a:gd name="T6" fmla="*/ 21 w 31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40">
                  <a:moveTo>
                    <a:pt x="21" y="0"/>
                  </a:moveTo>
                  <a:lnTo>
                    <a:pt x="0" y="109"/>
                  </a:lnTo>
                  <a:lnTo>
                    <a:pt x="31" y="140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19" name="Freeform 747">
              <a:extLst>
                <a:ext uri="{FF2B5EF4-FFF2-40B4-BE49-F238E27FC236}">
                  <a16:creationId xmlns:a16="http://schemas.microsoft.com/office/drawing/2014/main" id="{4F58DA18-3301-419A-8CB8-85FA64A25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116"/>
              <a:ext cx="21" cy="54"/>
            </a:xfrm>
            <a:custGeom>
              <a:avLst/>
              <a:gdLst>
                <a:gd name="T0" fmla="*/ 0 w 42"/>
                <a:gd name="T1" fmla="*/ 0 h 109"/>
                <a:gd name="T2" fmla="*/ 21 w 42"/>
                <a:gd name="T3" fmla="*/ 109 h 109"/>
                <a:gd name="T4" fmla="*/ 42 w 42"/>
                <a:gd name="T5" fmla="*/ 0 h 109"/>
                <a:gd name="T6" fmla="*/ 0 w 42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09">
                  <a:moveTo>
                    <a:pt x="0" y="0"/>
                  </a:moveTo>
                  <a:lnTo>
                    <a:pt x="21" y="109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0" name="Freeform 748">
              <a:extLst>
                <a:ext uri="{FF2B5EF4-FFF2-40B4-BE49-F238E27FC236}">
                  <a16:creationId xmlns:a16="http://schemas.microsoft.com/office/drawing/2014/main" id="{B0E382E9-44C7-4092-A3E8-CD300BCCC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116"/>
              <a:ext cx="21" cy="54"/>
            </a:xfrm>
            <a:custGeom>
              <a:avLst/>
              <a:gdLst>
                <a:gd name="T0" fmla="*/ 0 w 42"/>
                <a:gd name="T1" fmla="*/ 0 h 109"/>
                <a:gd name="T2" fmla="*/ 21 w 42"/>
                <a:gd name="T3" fmla="*/ 109 h 109"/>
                <a:gd name="T4" fmla="*/ 42 w 42"/>
                <a:gd name="T5" fmla="*/ 0 h 109"/>
                <a:gd name="T6" fmla="*/ 0 w 42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09">
                  <a:moveTo>
                    <a:pt x="0" y="0"/>
                  </a:moveTo>
                  <a:lnTo>
                    <a:pt x="21" y="109"/>
                  </a:lnTo>
                  <a:lnTo>
                    <a:pt x="42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1" name="Freeform 749">
              <a:extLst>
                <a:ext uri="{FF2B5EF4-FFF2-40B4-BE49-F238E27FC236}">
                  <a16:creationId xmlns:a16="http://schemas.microsoft.com/office/drawing/2014/main" id="{87A0F636-4198-4C29-AAA8-FF38B2DE2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116"/>
              <a:ext cx="16" cy="69"/>
            </a:xfrm>
            <a:custGeom>
              <a:avLst/>
              <a:gdLst>
                <a:gd name="T0" fmla="*/ 10 w 31"/>
                <a:gd name="T1" fmla="*/ 0 h 140"/>
                <a:gd name="T2" fmla="*/ 0 w 31"/>
                <a:gd name="T3" fmla="*/ 140 h 140"/>
                <a:gd name="T4" fmla="*/ 31 w 31"/>
                <a:gd name="T5" fmla="*/ 109 h 140"/>
                <a:gd name="T6" fmla="*/ 10 w 31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40">
                  <a:moveTo>
                    <a:pt x="10" y="0"/>
                  </a:moveTo>
                  <a:lnTo>
                    <a:pt x="0" y="140"/>
                  </a:lnTo>
                  <a:lnTo>
                    <a:pt x="31" y="10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2" name="Freeform 750">
              <a:extLst>
                <a:ext uri="{FF2B5EF4-FFF2-40B4-BE49-F238E27FC236}">
                  <a16:creationId xmlns:a16="http://schemas.microsoft.com/office/drawing/2014/main" id="{B3CE0584-A723-4F42-A150-9BB07F1A9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116"/>
              <a:ext cx="16" cy="69"/>
            </a:xfrm>
            <a:custGeom>
              <a:avLst/>
              <a:gdLst>
                <a:gd name="T0" fmla="*/ 10 w 31"/>
                <a:gd name="T1" fmla="*/ 0 h 140"/>
                <a:gd name="T2" fmla="*/ 0 w 31"/>
                <a:gd name="T3" fmla="*/ 140 h 140"/>
                <a:gd name="T4" fmla="*/ 31 w 31"/>
                <a:gd name="T5" fmla="*/ 109 h 140"/>
                <a:gd name="T6" fmla="*/ 10 w 31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40">
                  <a:moveTo>
                    <a:pt x="10" y="0"/>
                  </a:moveTo>
                  <a:lnTo>
                    <a:pt x="0" y="140"/>
                  </a:lnTo>
                  <a:lnTo>
                    <a:pt x="31" y="109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3" name="Freeform 751">
              <a:extLst>
                <a:ext uri="{FF2B5EF4-FFF2-40B4-BE49-F238E27FC236}">
                  <a16:creationId xmlns:a16="http://schemas.microsoft.com/office/drawing/2014/main" id="{201B2A6B-6603-4274-8693-6463116F0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046"/>
              <a:ext cx="21" cy="70"/>
            </a:xfrm>
            <a:custGeom>
              <a:avLst/>
              <a:gdLst>
                <a:gd name="T0" fmla="*/ 35 w 42"/>
                <a:gd name="T1" fmla="*/ 0 h 139"/>
                <a:gd name="T2" fmla="*/ 0 w 42"/>
                <a:gd name="T3" fmla="*/ 139 h 139"/>
                <a:gd name="T4" fmla="*/ 42 w 42"/>
                <a:gd name="T5" fmla="*/ 139 h 139"/>
                <a:gd name="T6" fmla="*/ 35 w 42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39">
                  <a:moveTo>
                    <a:pt x="35" y="0"/>
                  </a:moveTo>
                  <a:lnTo>
                    <a:pt x="0" y="139"/>
                  </a:lnTo>
                  <a:lnTo>
                    <a:pt x="42" y="1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4" name="Freeform 752">
              <a:extLst>
                <a:ext uri="{FF2B5EF4-FFF2-40B4-BE49-F238E27FC236}">
                  <a16:creationId xmlns:a16="http://schemas.microsoft.com/office/drawing/2014/main" id="{D3A5B93E-D473-4660-A351-5DB3017F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046"/>
              <a:ext cx="21" cy="70"/>
            </a:xfrm>
            <a:custGeom>
              <a:avLst/>
              <a:gdLst>
                <a:gd name="T0" fmla="*/ 35 w 42"/>
                <a:gd name="T1" fmla="*/ 0 h 139"/>
                <a:gd name="T2" fmla="*/ 0 w 42"/>
                <a:gd name="T3" fmla="*/ 139 h 139"/>
                <a:gd name="T4" fmla="*/ 42 w 42"/>
                <a:gd name="T5" fmla="*/ 139 h 139"/>
                <a:gd name="T6" fmla="*/ 35 w 42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39">
                  <a:moveTo>
                    <a:pt x="35" y="0"/>
                  </a:moveTo>
                  <a:lnTo>
                    <a:pt x="0" y="139"/>
                  </a:lnTo>
                  <a:lnTo>
                    <a:pt x="42" y="139"/>
                  </a:lnTo>
                  <a:lnTo>
                    <a:pt x="3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5" name="Freeform 753">
              <a:extLst>
                <a:ext uri="{FF2B5EF4-FFF2-40B4-BE49-F238E27FC236}">
                  <a16:creationId xmlns:a16="http://schemas.microsoft.com/office/drawing/2014/main" id="{6DCACA0F-9A25-44BC-AF20-31BFBBB9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046"/>
              <a:ext cx="17" cy="70"/>
            </a:xfrm>
            <a:custGeom>
              <a:avLst/>
              <a:gdLst>
                <a:gd name="T0" fmla="*/ 8 w 35"/>
                <a:gd name="T1" fmla="*/ 0 h 139"/>
                <a:gd name="T2" fmla="*/ 0 w 35"/>
                <a:gd name="T3" fmla="*/ 139 h 139"/>
                <a:gd name="T4" fmla="*/ 35 w 35"/>
                <a:gd name="T5" fmla="*/ 0 h 139"/>
                <a:gd name="T6" fmla="*/ 8 w 35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9">
                  <a:moveTo>
                    <a:pt x="8" y="0"/>
                  </a:moveTo>
                  <a:lnTo>
                    <a:pt x="0" y="139"/>
                  </a:lnTo>
                  <a:lnTo>
                    <a:pt x="3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6" name="Freeform 754">
              <a:extLst>
                <a:ext uri="{FF2B5EF4-FFF2-40B4-BE49-F238E27FC236}">
                  <a16:creationId xmlns:a16="http://schemas.microsoft.com/office/drawing/2014/main" id="{C6F57E15-25E6-4E32-B964-1E2596743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046"/>
              <a:ext cx="17" cy="70"/>
            </a:xfrm>
            <a:custGeom>
              <a:avLst/>
              <a:gdLst>
                <a:gd name="T0" fmla="*/ 8 w 35"/>
                <a:gd name="T1" fmla="*/ 0 h 139"/>
                <a:gd name="T2" fmla="*/ 0 w 35"/>
                <a:gd name="T3" fmla="*/ 139 h 139"/>
                <a:gd name="T4" fmla="*/ 35 w 35"/>
                <a:gd name="T5" fmla="*/ 0 h 139"/>
                <a:gd name="T6" fmla="*/ 8 w 35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9">
                  <a:moveTo>
                    <a:pt x="8" y="0"/>
                  </a:moveTo>
                  <a:lnTo>
                    <a:pt x="0" y="139"/>
                  </a:lnTo>
                  <a:lnTo>
                    <a:pt x="35" y="0"/>
                  </a:lnTo>
                  <a:lnTo>
                    <a:pt x="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7" name="Freeform 755">
              <a:extLst>
                <a:ext uri="{FF2B5EF4-FFF2-40B4-BE49-F238E27FC236}">
                  <a16:creationId xmlns:a16="http://schemas.microsoft.com/office/drawing/2014/main" id="{FAB8B952-C9F2-46BF-913B-51DB650F0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2975"/>
              <a:ext cx="13" cy="71"/>
            </a:xfrm>
            <a:custGeom>
              <a:avLst/>
              <a:gdLst>
                <a:gd name="T0" fmla="*/ 21 w 27"/>
                <a:gd name="T1" fmla="*/ 0 h 142"/>
                <a:gd name="T2" fmla="*/ 0 w 27"/>
                <a:gd name="T3" fmla="*/ 142 h 142"/>
                <a:gd name="T4" fmla="*/ 27 w 27"/>
                <a:gd name="T5" fmla="*/ 142 h 142"/>
                <a:gd name="T6" fmla="*/ 21 w 27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2">
                  <a:moveTo>
                    <a:pt x="21" y="0"/>
                  </a:moveTo>
                  <a:lnTo>
                    <a:pt x="0" y="142"/>
                  </a:lnTo>
                  <a:lnTo>
                    <a:pt x="27" y="14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8" name="Freeform 756">
              <a:extLst>
                <a:ext uri="{FF2B5EF4-FFF2-40B4-BE49-F238E27FC236}">
                  <a16:creationId xmlns:a16="http://schemas.microsoft.com/office/drawing/2014/main" id="{D72F8606-2E24-4C40-8A3D-381FFB766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2975"/>
              <a:ext cx="13" cy="71"/>
            </a:xfrm>
            <a:custGeom>
              <a:avLst/>
              <a:gdLst>
                <a:gd name="T0" fmla="*/ 21 w 27"/>
                <a:gd name="T1" fmla="*/ 0 h 142"/>
                <a:gd name="T2" fmla="*/ 0 w 27"/>
                <a:gd name="T3" fmla="*/ 142 h 142"/>
                <a:gd name="T4" fmla="*/ 27 w 27"/>
                <a:gd name="T5" fmla="*/ 142 h 142"/>
                <a:gd name="T6" fmla="*/ 21 w 27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2">
                  <a:moveTo>
                    <a:pt x="21" y="0"/>
                  </a:moveTo>
                  <a:lnTo>
                    <a:pt x="0" y="142"/>
                  </a:lnTo>
                  <a:lnTo>
                    <a:pt x="27" y="142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29" name="Freeform 757">
              <a:extLst>
                <a:ext uri="{FF2B5EF4-FFF2-40B4-BE49-F238E27FC236}">
                  <a16:creationId xmlns:a16="http://schemas.microsoft.com/office/drawing/2014/main" id="{F4A3DC2E-B8C4-41A9-86BD-A70615C5A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2975"/>
              <a:ext cx="10" cy="71"/>
            </a:xfrm>
            <a:custGeom>
              <a:avLst/>
              <a:gdLst>
                <a:gd name="T0" fmla="*/ 5 w 21"/>
                <a:gd name="T1" fmla="*/ 0 h 142"/>
                <a:gd name="T2" fmla="*/ 0 w 21"/>
                <a:gd name="T3" fmla="*/ 142 h 142"/>
                <a:gd name="T4" fmla="*/ 21 w 21"/>
                <a:gd name="T5" fmla="*/ 0 h 142"/>
                <a:gd name="T6" fmla="*/ 5 w 21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42">
                  <a:moveTo>
                    <a:pt x="5" y="0"/>
                  </a:moveTo>
                  <a:lnTo>
                    <a:pt x="0" y="142"/>
                  </a:lnTo>
                  <a:lnTo>
                    <a:pt x="2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0" name="Freeform 758">
              <a:extLst>
                <a:ext uri="{FF2B5EF4-FFF2-40B4-BE49-F238E27FC236}">
                  <a16:creationId xmlns:a16="http://schemas.microsoft.com/office/drawing/2014/main" id="{9B9A6CDE-0E43-4635-8906-2D3FB2D75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2975"/>
              <a:ext cx="10" cy="71"/>
            </a:xfrm>
            <a:custGeom>
              <a:avLst/>
              <a:gdLst>
                <a:gd name="T0" fmla="*/ 5 w 21"/>
                <a:gd name="T1" fmla="*/ 0 h 142"/>
                <a:gd name="T2" fmla="*/ 0 w 21"/>
                <a:gd name="T3" fmla="*/ 142 h 142"/>
                <a:gd name="T4" fmla="*/ 21 w 21"/>
                <a:gd name="T5" fmla="*/ 0 h 142"/>
                <a:gd name="T6" fmla="*/ 5 w 21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42">
                  <a:moveTo>
                    <a:pt x="5" y="0"/>
                  </a:moveTo>
                  <a:lnTo>
                    <a:pt x="0" y="142"/>
                  </a:lnTo>
                  <a:lnTo>
                    <a:pt x="21" y="0"/>
                  </a:lnTo>
                  <a:lnTo>
                    <a:pt x="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1" name="Freeform 759">
              <a:extLst>
                <a:ext uri="{FF2B5EF4-FFF2-40B4-BE49-F238E27FC236}">
                  <a16:creationId xmlns:a16="http://schemas.microsoft.com/office/drawing/2014/main" id="{DEBB4C52-888D-4B39-8634-9B4F14AB0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2903"/>
              <a:ext cx="7" cy="72"/>
            </a:xfrm>
            <a:custGeom>
              <a:avLst/>
              <a:gdLst>
                <a:gd name="T0" fmla="*/ 14 w 16"/>
                <a:gd name="T1" fmla="*/ 0 h 143"/>
                <a:gd name="T2" fmla="*/ 0 w 16"/>
                <a:gd name="T3" fmla="*/ 143 h 143"/>
                <a:gd name="T4" fmla="*/ 16 w 16"/>
                <a:gd name="T5" fmla="*/ 143 h 143"/>
                <a:gd name="T6" fmla="*/ 14 w 16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3">
                  <a:moveTo>
                    <a:pt x="14" y="0"/>
                  </a:moveTo>
                  <a:lnTo>
                    <a:pt x="0" y="143"/>
                  </a:lnTo>
                  <a:lnTo>
                    <a:pt x="16" y="14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2" name="Freeform 760">
              <a:extLst>
                <a:ext uri="{FF2B5EF4-FFF2-40B4-BE49-F238E27FC236}">
                  <a16:creationId xmlns:a16="http://schemas.microsoft.com/office/drawing/2014/main" id="{10639517-C7BE-4A0F-B47F-27E144330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2903"/>
              <a:ext cx="7" cy="72"/>
            </a:xfrm>
            <a:custGeom>
              <a:avLst/>
              <a:gdLst>
                <a:gd name="T0" fmla="*/ 14 w 16"/>
                <a:gd name="T1" fmla="*/ 0 h 143"/>
                <a:gd name="T2" fmla="*/ 0 w 16"/>
                <a:gd name="T3" fmla="*/ 143 h 143"/>
                <a:gd name="T4" fmla="*/ 16 w 16"/>
                <a:gd name="T5" fmla="*/ 143 h 143"/>
                <a:gd name="T6" fmla="*/ 14 w 16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3">
                  <a:moveTo>
                    <a:pt x="14" y="0"/>
                  </a:moveTo>
                  <a:lnTo>
                    <a:pt x="0" y="143"/>
                  </a:lnTo>
                  <a:lnTo>
                    <a:pt x="16" y="143"/>
                  </a:lnTo>
                  <a:lnTo>
                    <a:pt x="1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3" name="Freeform 761">
              <a:extLst>
                <a:ext uri="{FF2B5EF4-FFF2-40B4-BE49-F238E27FC236}">
                  <a16:creationId xmlns:a16="http://schemas.microsoft.com/office/drawing/2014/main" id="{490B19C3-E41D-44C8-B424-B1CE0236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2903"/>
              <a:ext cx="5" cy="72"/>
            </a:xfrm>
            <a:custGeom>
              <a:avLst/>
              <a:gdLst>
                <a:gd name="T0" fmla="*/ 4 w 12"/>
                <a:gd name="T1" fmla="*/ 0 h 143"/>
                <a:gd name="T2" fmla="*/ 0 w 12"/>
                <a:gd name="T3" fmla="*/ 143 h 143"/>
                <a:gd name="T4" fmla="*/ 12 w 12"/>
                <a:gd name="T5" fmla="*/ 0 h 143"/>
                <a:gd name="T6" fmla="*/ 4 w 12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43">
                  <a:moveTo>
                    <a:pt x="4" y="0"/>
                  </a:moveTo>
                  <a:lnTo>
                    <a:pt x="0" y="143"/>
                  </a:lnTo>
                  <a:lnTo>
                    <a:pt x="1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4" name="Freeform 762">
              <a:extLst>
                <a:ext uri="{FF2B5EF4-FFF2-40B4-BE49-F238E27FC236}">
                  <a16:creationId xmlns:a16="http://schemas.microsoft.com/office/drawing/2014/main" id="{8D366E43-AFDB-4D32-95D3-C0D47CDF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2903"/>
              <a:ext cx="5" cy="72"/>
            </a:xfrm>
            <a:custGeom>
              <a:avLst/>
              <a:gdLst>
                <a:gd name="T0" fmla="*/ 4 w 12"/>
                <a:gd name="T1" fmla="*/ 0 h 143"/>
                <a:gd name="T2" fmla="*/ 0 w 12"/>
                <a:gd name="T3" fmla="*/ 143 h 143"/>
                <a:gd name="T4" fmla="*/ 12 w 12"/>
                <a:gd name="T5" fmla="*/ 0 h 143"/>
                <a:gd name="T6" fmla="*/ 4 w 12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43">
                  <a:moveTo>
                    <a:pt x="4" y="0"/>
                  </a:moveTo>
                  <a:lnTo>
                    <a:pt x="0" y="143"/>
                  </a:lnTo>
                  <a:lnTo>
                    <a:pt x="12" y="0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5" name="Freeform 763">
              <a:extLst>
                <a:ext uri="{FF2B5EF4-FFF2-40B4-BE49-F238E27FC236}">
                  <a16:creationId xmlns:a16="http://schemas.microsoft.com/office/drawing/2014/main" id="{1FEDD1E2-8D14-4E63-B5B8-CA3ADBD7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855"/>
              <a:ext cx="16" cy="63"/>
            </a:xfrm>
            <a:custGeom>
              <a:avLst/>
              <a:gdLst>
                <a:gd name="T0" fmla="*/ 31 w 31"/>
                <a:gd name="T1" fmla="*/ 0 h 124"/>
                <a:gd name="T2" fmla="*/ 0 w 31"/>
                <a:gd name="T3" fmla="*/ 124 h 124"/>
                <a:gd name="T4" fmla="*/ 27 w 31"/>
                <a:gd name="T5" fmla="*/ 97 h 124"/>
                <a:gd name="T6" fmla="*/ 31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0" y="124"/>
                  </a:lnTo>
                  <a:lnTo>
                    <a:pt x="27" y="9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6" name="Freeform 764">
              <a:extLst>
                <a:ext uri="{FF2B5EF4-FFF2-40B4-BE49-F238E27FC236}">
                  <a16:creationId xmlns:a16="http://schemas.microsoft.com/office/drawing/2014/main" id="{ED31A6A6-4910-4FD0-94E8-DB5A3D319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855"/>
              <a:ext cx="16" cy="63"/>
            </a:xfrm>
            <a:custGeom>
              <a:avLst/>
              <a:gdLst>
                <a:gd name="T0" fmla="*/ 31 w 31"/>
                <a:gd name="T1" fmla="*/ 0 h 124"/>
                <a:gd name="T2" fmla="*/ 0 w 31"/>
                <a:gd name="T3" fmla="*/ 124 h 124"/>
                <a:gd name="T4" fmla="*/ 27 w 31"/>
                <a:gd name="T5" fmla="*/ 97 h 124"/>
                <a:gd name="T6" fmla="*/ 31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0" y="124"/>
                  </a:lnTo>
                  <a:lnTo>
                    <a:pt x="27" y="97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7" name="Freeform 765">
              <a:extLst>
                <a:ext uri="{FF2B5EF4-FFF2-40B4-BE49-F238E27FC236}">
                  <a16:creationId xmlns:a16="http://schemas.microsoft.com/office/drawing/2014/main" id="{9FCBCFC0-E33F-4196-9E51-16F6385BE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2855"/>
              <a:ext cx="3" cy="48"/>
            </a:xfrm>
            <a:custGeom>
              <a:avLst/>
              <a:gdLst>
                <a:gd name="T0" fmla="*/ 4 w 8"/>
                <a:gd name="T1" fmla="*/ 0 h 96"/>
                <a:gd name="T2" fmla="*/ 0 w 8"/>
                <a:gd name="T3" fmla="*/ 96 h 96"/>
                <a:gd name="T4" fmla="*/ 8 w 8"/>
                <a:gd name="T5" fmla="*/ 96 h 96"/>
                <a:gd name="T6" fmla="*/ 4 w 8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6">
                  <a:moveTo>
                    <a:pt x="4" y="0"/>
                  </a:moveTo>
                  <a:lnTo>
                    <a:pt x="0" y="96"/>
                  </a:lnTo>
                  <a:lnTo>
                    <a:pt x="8" y="9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8" name="Freeform 766">
              <a:extLst>
                <a:ext uri="{FF2B5EF4-FFF2-40B4-BE49-F238E27FC236}">
                  <a16:creationId xmlns:a16="http://schemas.microsoft.com/office/drawing/2014/main" id="{7F0F289C-E3EF-41E4-BEA7-C3B9E19A6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2855"/>
              <a:ext cx="3" cy="48"/>
            </a:xfrm>
            <a:custGeom>
              <a:avLst/>
              <a:gdLst>
                <a:gd name="T0" fmla="*/ 4 w 8"/>
                <a:gd name="T1" fmla="*/ 0 h 96"/>
                <a:gd name="T2" fmla="*/ 0 w 8"/>
                <a:gd name="T3" fmla="*/ 96 h 96"/>
                <a:gd name="T4" fmla="*/ 8 w 8"/>
                <a:gd name="T5" fmla="*/ 96 h 96"/>
                <a:gd name="T6" fmla="*/ 4 w 8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6">
                  <a:moveTo>
                    <a:pt x="4" y="0"/>
                  </a:moveTo>
                  <a:lnTo>
                    <a:pt x="0" y="96"/>
                  </a:lnTo>
                  <a:lnTo>
                    <a:pt x="8" y="96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39" name="Freeform 767">
              <a:extLst>
                <a:ext uri="{FF2B5EF4-FFF2-40B4-BE49-F238E27FC236}">
                  <a16:creationId xmlns:a16="http://schemas.microsoft.com/office/drawing/2014/main" id="{948D8C2C-500C-44E2-A937-CC34AF50F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2855"/>
              <a:ext cx="15" cy="63"/>
            </a:xfrm>
            <a:custGeom>
              <a:avLst/>
              <a:gdLst>
                <a:gd name="T0" fmla="*/ 0 w 31"/>
                <a:gd name="T1" fmla="*/ 0 h 124"/>
                <a:gd name="T2" fmla="*/ 6 w 31"/>
                <a:gd name="T3" fmla="*/ 97 h 124"/>
                <a:gd name="T4" fmla="*/ 31 w 31"/>
                <a:gd name="T5" fmla="*/ 124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6" y="97"/>
                  </a:lnTo>
                  <a:lnTo>
                    <a:pt x="31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0" name="Freeform 768">
              <a:extLst>
                <a:ext uri="{FF2B5EF4-FFF2-40B4-BE49-F238E27FC236}">
                  <a16:creationId xmlns:a16="http://schemas.microsoft.com/office/drawing/2014/main" id="{3961E48C-92F0-46C2-BEC6-1FDA72D2C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2855"/>
              <a:ext cx="15" cy="63"/>
            </a:xfrm>
            <a:custGeom>
              <a:avLst/>
              <a:gdLst>
                <a:gd name="T0" fmla="*/ 0 w 31"/>
                <a:gd name="T1" fmla="*/ 0 h 124"/>
                <a:gd name="T2" fmla="*/ 6 w 31"/>
                <a:gd name="T3" fmla="*/ 97 h 124"/>
                <a:gd name="T4" fmla="*/ 31 w 31"/>
                <a:gd name="T5" fmla="*/ 124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6" y="97"/>
                  </a:lnTo>
                  <a:lnTo>
                    <a:pt x="31" y="12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1" name="Freeform 769">
              <a:extLst>
                <a:ext uri="{FF2B5EF4-FFF2-40B4-BE49-F238E27FC236}">
                  <a16:creationId xmlns:a16="http://schemas.microsoft.com/office/drawing/2014/main" id="{F4A4031E-C9AA-4128-A020-A9FFF9528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2855"/>
              <a:ext cx="16" cy="63"/>
            </a:xfrm>
            <a:custGeom>
              <a:avLst/>
              <a:gdLst>
                <a:gd name="T0" fmla="*/ 0 w 33"/>
                <a:gd name="T1" fmla="*/ 0 h 124"/>
                <a:gd name="T2" fmla="*/ 31 w 33"/>
                <a:gd name="T3" fmla="*/ 124 h 124"/>
                <a:gd name="T4" fmla="*/ 33 w 3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24">
                  <a:moveTo>
                    <a:pt x="0" y="0"/>
                  </a:moveTo>
                  <a:lnTo>
                    <a:pt x="31" y="124"/>
                  </a:lnTo>
                  <a:lnTo>
                    <a:pt x="33" y="12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2" name="Freeform 770">
              <a:extLst>
                <a:ext uri="{FF2B5EF4-FFF2-40B4-BE49-F238E27FC236}">
                  <a16:creationId xmlns:a16="http://schemas.microsoft.com/office/drawing/2014/main" id="{2FA3E285-76DF-450D-A0DC-F216C8547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903"/>
              <a:ext cx="13" cy="15"/>
            </a:xfrm>
            <a:custGeom>
              <a:avLst/>
              <a:gdLst>
                <a:gd name="T0" fmla="*/ 27 w 27"/>
                <a:gd name="T1" fmla="*/ 28 h 28"/>
                <a:gd name="T2" fmla="*/ 0 w 27"/>
                <a:gd name="T3" fmla="*/ 0 h 28"/>
                <a:gd name="T4" fmla="*/ 0 w 2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8">
                  <a:moveTo>
                    <a:pt x="27" y="28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3" name="Freeform 771">
              <a:extLst>
                <a:ext uri="{FF2B5EF4-FFF2-40B4-BE49-F238E27FC236}">
                  <a16:creationId xmlns:a16="http://schemas.microsoft.com/office/drawing/2014/main" id="{CEB42410-3DFC-4FB3-BAEE-BB02C9606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855"/>
              <a:ext cx="15" cy="63"/>
            </a:xfrm>
            <a:custGeom>
              <a:avLst/>
              <a:gdLst>
                <a:gd name="T0" fmla="*/ 31 w 31"/>
                <a:gd name="T1" fmla="*/ 0 h 124"/>
                <a:gd name="T2" fmla="*/ 0 w 31"/>
                <a:gd name="T3" fmla="*/ 124 h 124"/>
                <a:gd name="T4" fmla="*/ 2 w 31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0" y="124"/>
                  </a:lnTo>
                  <a:lnTo>
                    <a:pt x="2" y="12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4" name="Freeform 772">
              <a:extLst>
                <a:ext uri="{FF2B5EF4-FFF2-40B4-BE49-F238E27FC236}">
                  <a16:creationId xmlns:a16="http://schemas.microsoft.com/office/drawing/2014/main" id="{01C81DDE-D0F1-41AE-96F1-D200265D7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903"/>
              <a:ext cx="13" cy="15"/>
            </a:xfrm>
            <a:custGeom>
              <a:avLst/>
              <a:gdLst>
                <a:gd name="T0" fmla="*/ 0 w 27"/>
                <a:gd name="T1" fmla="*/ 28 h 28"/>
                <a:gd name="T2" fmla="*/ 27 w 27"/>
                <a:gd name="T3" fmla="*/ 0 h 28"/>
                <a:gd name="T4" fmla="*/ 27 w 2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8">
                  <a:moveTo>
                    <a:pt x="0" y="28"/>
                  </a:moveTo>
                  <a:lnTo>
                    <a:pt x="27" y="0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5" name="Freeform 773">
              <a:extLst>
                <a:ext uri="{FF2B5EF4-FFF2-40B4-BE49-F238E27FC236}">
                  <a16:creationId xmlns:a16="http://schemas.microsoft.com/office/drawing/2014/main" id="{28D049A7-7743-4BD4-9B8D-C5C54571A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170"/>
              <a:ext cx="16" cy="15"/>
            </a:xfrm>
            <a:custGeom>
              <a:avLst/>
              <a:gdLst>
                <a:gd name="T0" fmla="*/ 33 w 33"/>
                <a:gd name="T1" fmla="*/ 31 h 31"/>
                <a:gd name="T2" fmla="*/ 0 w 33"/>
                <a:gd name="T3" fmla="*/ 0 h 31"/>
                <a:gd name="T4" fmla="*/ 2 w 33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31">
                  <a:moveTo>
                    <a:pt x="33" y="31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6" name="Freeform 774">
              <a:extLst>
                <a:ext uri="{FF2B5EF4-FFF2-40B4-BE49-F238E27FC236}">
                  <a16:creationId xmlns:a16="http://schemas.microsoft.com/office/drawing/2014/main" id="{4D08FE53-07BD-461B-A8B1-3B137ECDF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170"/>
              <a:ext cx="15" cy="15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31 h 31"/>
                <a:gd name="T4" fmla="*/ 2 w 3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lnTo>
                    <a:pt x="0" y="31"/>
                  </a:lnTo>
                  <a:lnTo>
                    <a:pt x="2" y="3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7" name="Freeform 775">
              <a:extLst>
                <a:ext uri="{FF2B5EF4-FFF2-40B4-BE49-F238E27FC236}">
                  <a16:creationId xmlns:a16="http://schemas.microsoft.com/office/drawing/2014/main" id="{D2076EDB-E696-4545-9EA5-13DF6CEE9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903"/>
              <a:ext cx="13" cy="282"/>
            </a:xfrm>
            <a:custGeom>
              <a:avLst/>
              <a:gdLst>
                <a:gd name="T0" fmla="*/ 0 w 27"/>
                <a:gd name="T1" fmla="*/ 0 h 564"/>
                <a:gd name="T2" fmla="*/ 2 w 27"/>
                <a:gd name="T3" fmla="*/ 143 h 564"/>
                <a:gd name="T4" fmla="*/ 7 w 27"/>
                <a:gd name="T5" fmla="*/ 285 h 564"/>
                <a:gd name="T6" fmla="*/ 17 w 27"/>
                <a:gd name="T7" fmla="*/ 426 h 564"/>
                <a:gd name="T8" fmla="*/ 25 w 27"/>
                <a:gd name="T9" fmla="*/ 564 h 564"/>
                <a:gd name="T10" fmla="*/ 27 w 27"/>
                <a:gd name="T11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64">
                  <a:moveTo>
                    <a:pt x="0" y="0"/>
                  </a:moveTo>
                  <a:lnTo>
                    <a:pt x="2" y="143"/>
                  </a:lnTo>
                  <a:lnTo>
                    <a:pt x="7" y="285"/>
                  </a:lnTo>
                  <a:lnTo>
                    <a:pt x="17" y="426"/>
                  </a:lnTo>
                  <a:lnTo>
                    <a:pt x="25" y="564"/>
                  </a:lnTo>
                  <a:lnTo>
                    <a:pt x="27" y="56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8" name="Freeform 776">
              <a:extLst>
                <a:ext uri="{FF2B5EF4-FFF2-40B4-BE49-F238E27FC236}">
                  <a16:creationId xmlns:a16="http://schemas.microsoft.com/office/drawing/2014/main" id="{38765AF2-DDC4-41D6-92B6-97E0C4AAB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903"/>
              <a:ext cx="13" cy="282"/>
            </a:xfrm>
            <a:custGeom>
              <a:avLst/>
              <a:gdLst>
                <a:gd name="T0" fmla="*/ 27 w 27"/>
                <a:gd name="T1" fmla="*/ 0 h 564"/>
                <a:gd name="T2" fmla="*/ 23 w 27"/>
                <a:gd name="T3" fmla="*/ 143 h 564"/>
                <a:gd name="T4" fmla="*/ 20 w 27"/>
                <a:gd name="T5" fmla="*/ 285 h 564"/>
                <a:gd name="T6" fmla="*/ 10 w 27"/>
                <a:gd name="T7" fmla="*/ 426 h 564"/>
                <a:gd name="T8" fmla="*/ 0 w 27"/>
                <a:gd name="T9" fmla="*/ 564 h 564"/>
                <a:gd name="T10" fmla="*/ 2 w 27"/>
                <a:gd name="T11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64">
                  <a:moveTo>
                    <a:pt x="27" y="0"/>
                  </a:moveTo>
                  <a:lnTo>
                    <a:pt x="23" y="143"/>
                  </a:lnTo>
                  <a:lnTo>
                    <a:pt x="20" y="285"/>
                  </a:lnTo>
                  <a:lnTo>
                    <a:pt x="10" y="426"/>
                  </a:lnTo>
                  <a:lnTo>
                    <a:pt x="0" y="564"/>
                  </a:lnTo>
                  <a:lnTo>
                    <a:pt x="2" y="56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49" name="Freeform 777">
              <a:extLst>
                <a:ext uri="{FF2B5EF4-FFF2-40B4-BE49-F238E27FC236}">
                  <a16:creationId xmlns:a16="http://schemas.microsoft.com/office/drawing/2014/main" id="{2FC36A5E-F936-448B-BE0F-D65249F2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116"/>
              <a:ext cx="16" cy="69"/>
            </a:xfrm>
            <a:custGeom>
              <a:avLst/>
              <a:gdLst>
                <a:gd name="T0" fmla="*/ 23 w 33"/>
                <a:gd name="T1" fmla="*/ 0 h 140"/>
                <a:gd name="T2" fmla="*/ 0 w 33"/>
                <a:gd name="T3" fmla="*/ 109 h 140"/>
                <a:gd name="T4" fmla="*/ 33 w 33"/>
                <a:gd name="T5" fmla="*/ 140 h 140"/>
                <a:gd name="T6" fmla="*/ 23 w 33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40">
                  <a:moveTo>
                    <a:pt x="23" y="0"/>
                  </a:moveTo>
                  <a:lnTo>
                    <a:pt x="0" y="109"/>
                  </a:lnTo>
                  <a:lnTo>
                    <a:pt x="33" y="14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0" name="Freeform 778">
              <a:extLst>
                <a:ext uri="{FF2B5EF4-FFF2-40B4-BE49-F238E27FC236}">
                  <a16:creationId xmlns:a16="http://schemas.microsoft.com/office/drawing/2014/main" id="{F5F127F5-D459-45CE-AFD2-8E1991E76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116"/>
              <a:ext cx="16" cy="69"/>
            </a:xfrm>
            <a:custGeom>
              <a:avLst/>
              <a:gdLst>
                <a:gd name="T0" fmla="*/ 23 w 33"/>
                <a:gd name="T1" fmla="*/ 0 h 140"/>
                <a:gd name="T2" fmla="*/ 0 w 33"/>
                <a:gd name="T3" fmla="*/ 109 h 140"/>
                <a:gd name="T4" fmla="*/ 33 w 33"/>
                <a:gd name="T5" fmla="*/ 140 h 140"/>
                <a:gd name="T6" fmla="*/ 23 w 33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40">
                  <a:moveTo>
                    <a:pt x="23" y="0"/>
                  </a:moveTo>
                  <a:lnTo>
                    <a:pt x="0" y="109"/>
                  </a:lnTo>
                  <a:lnTo>
                    <a:pt x="33" y="140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1" name="Freeform 779">
              <a:extLst>
                <a:ext uri="{FF2B5EF4-FFF2-40B4-BE49-F238E27FC236}">
                  <a16:creationId xmlns:a16="http://schemas.microsoft.com/office/drawing/2014/main" id="{30E42A96-CC33-4778-A435-B197B627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116"/>
              <a:ext cx="22" cy="54"/>
            </a:xfrm>
            <a:custGeom>
              <a:avLst/>
              <a:gdLst>
                <a:gd name="T0" fmla="*/ 0 w 44"/>
                <a:gd name="T1" fmla="*/ 0 h 109"/>
                <a:gd name="T2" fmla="*/ 21 w 44"/>
                <a:gd name="T3" fmla="*/ 109 h 109"/>
                <a:gd name="T4" fmla="*/ 44 w 44"/>
                <a:gd name="T5" fmla="*/ 0 h 109"/>
                <a:gd name="T6" fmla="*/ 0 w 44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09">
                  <a:moveTo>
                    <a:pt x="0" y="0"/>
                  </a:moveTo>
                  <a:lnTo>
                    <a:pt x="21" y="109"/>
                  </a:lnTo>
                  <a:lnTo>
                    <a:pt x="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2" name="Freeform 780">
              <a:extLst>
                <a:ext uri="{FF2B5EF4-FFF2-40B4-BE49-F238E27FC236}">
                  <a16:creationId xmlns:a16="http://schemas.microsoft.com/office/drawing/2014/main" id="{DE7B874E-EE12-4125-838C-D5827F37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116"/>
              <a:ext cx="22" cy="54"/>
            </a:xfrm>
            <a:custGeom>
              <a:avLst/>
              <a:gdLst>
                <a:gd name="T0" fmla="*/ 0 w 44"/>
                <a:gd name="T1" fmla="*/ 0 h 109"/>
                <a:gd name="T2" fmla="*/ 21 w 44"/>
                <a:gd name="T3" fmla="*/ 109 h 109"/>
                <a:gd name="T4" fmla="*/ 44 w 44"/>
                <a:gd name="T5" fmla="*/ 0 h 109"/>
                <a:gd name="T6" fmla="*/ 0 w 44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09">
                  <a:moveTo>
                    <a:pt x="0" y="0"/>
                  </a:moveTo>
                  <a:lnTo>
                    <a:pt x="21" y="109"/>
                  </a:lnTo>
                  <a:lnTo>
                    <a:pt x="44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3" name="Freeform 781">
              <a:extLst>
                <a:ext uri="{FF2B5EF4-FFF2-40B4-BE49-F238E27FC236}">
                  <a16:creationId xmlns:a16="http://schemas.microsoft.com/office/drawing/2014/main" id="{CA91EE48-47BD-4E3A-BC78-4EE47DB5D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116"/>
              <a:ext cx="15" cy="69"/>
            </a:xfrm>
            <a:custGeom>
              <a:avLst/>
              <a:gdLst>
                <a:gd name="T0" fmla="*/ 10 w 31"/>
                <a:gd name="T1" fmla="*/ 0 h 140"/>
                <a:gd name="T2" fmla="*/ 0 w 31"/>
                <a:gd name="T3" fmla="*/ 140 h 140"/>
                <a:gd name="T4" fmla="*/ 31 w 31"/>
                <a:gd name="T5" fmla="*/ 109 h 140"/>
                <a:gd name="T6" fmla="*/ 10 w 31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40">
                  <a:moveTo>
                    <a:pt x="10" y="0"/>
                  </a:moveTo>
                  <a:lnTo>
                    <a:pt x="0" y="140"/>
                  </a:lnTo>
                  <a:lnTo>
                    <a:pt x="31" y="10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4" name="Freeform 782">
              <a:extLst>
                <a:ext uri="{FF2B5EF4-FFF2-40B4-BE49-F238E27FC236}">
                  <a16:creationId xmlns:a16="http://schemas.microsoft.com/office/drawing/2014/main" id="{922B305B-69F3-4033-8372-BCE075A65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116"/>
              <a:ext cx="15" cy="69"/>
            </a:xfrm>
            <a:custGeom>
              <a:avLst/>
              <a:gdLst>
                <a:gd name="T0" fmla="*/ 10 w 31"/>
                <a:gd name="T1" fmla="*/ 0 h 140"/>
                <a:gd name="T2" fmla="*/ 0 w 31"/>
                <a:gd name="T3" fmla="*/ 140 h 140"/>
                <a:gd name="T4" fmla="*/ 31 w 31"/>
                <a:gd name="T5" fmla="*/ 109 h 140"/>
                <a:gd name="T6" fmla="*/ 10 w 31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40">
                  <a:moveTo>
                    <a:pt x="10" y="0"/>
                  </a:moveTo>
                  <a:lnTo>
                    <a:pt x="0" y="140"/>
                  </a:lnTo>
                  <a:lnTo>
                    <a:pt x="31" y="109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5" name="Freeform 783">
              <a:extLst>
                <a:ext uri="{FF2B5EF4-FFF2-40B4-BE49-F238E27FC236}">
                  <a16:creationId xmlns:a16="http://schemas.microsoft.com/office/drawing/2014/main" id="{87617B72-E2E5-47AB-B32B-5B179E6FD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046"/>
              <a:ext cx="22" cy="70"/>
            </a:xfrm>
            <a:custGeom>
              <a:avLst/>
              <a:gdLst>
                <a:gd name="T0" fmla="*/ 34 w 44"/>
                <a:gd name="T1" fmla="*/ 0 h 139"/>
                <a:gd name="T2" fmla="*/ 0 w 44"/>
                <a:gd name="T3" fmla="*/ 139 h 139"/>
                <a:gd name="T4" fmla="*/ 44 w 44"/>
                <a:gd name="T5" fmla="*/ 139 h 139"/>
                <a:gd name="T6" fmla="*/ 34 w 44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39">
                  <a:moveTo>
                    <a:pt x="34" y="0"/>
                  </a:moveTo>
                  <a:lnTo>
                    <a:pt x="0" y="139"/>
                  </a:lnTo>
                  <a:lnTo>
                    <a:pt x="44" y="1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6" name="Freeform 784">
              <a:extLst>
                <a:ext uri="{FF2B5EF4-FFF2-40B4-BE49-F238E27FC236}">
                  <a16:creationId xmlns:a16="http://schemas.microsoft.com/office/drawing/2014/main" id="{42136826-3A2C-4A6B-8E1A-27A935988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046"/>
              <a:ext cx="22" cy="70"/>
            </a:xfrm>
            <a:custGeom>
              <a:avLst/>
              <a:gdLst>
                <a:gd name="T0" fmla="*/ 34 w 44"/>
                <a:gd name="T1" fmla="*/ 0 h 139"/>
                <a:gd name="T2" fmla="*/ 0 w 44"/>
                <a:gd name="T3" fmla="*/ 139 h 139"/>
                <a:gd name="T4" fmla="*/ 44 w 44"/>
                <a:gd name="T5" fmla="*/ 139 h 139"/>
                <a:gd name="T6" fmla="*/ 34 w 44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39">
                  <a:moveTo>
                    <a:pt x="34" y="0"/>
                  </a:moveTo>
                  <a:lnTo>
                    <a:pt x="0" y="139"/>
                  </a:lnTo>
                  <a:lnTo>
                    <a:pt x="44" y="139"/>
                  </a:lnTo>
                  <a:lnTo>
                    <a:pt x="3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7" name="Freeform 785">
              <a:extLst>
                <a:ext uri="{FF2B5EF4-FFF2-40B4-BE49-F238E27FC236}">
                  <a16:creationId xmlns:a16="http://schemas.microsoft.com/office/drawing/2014/main" id="{7BB4506C-DC33-41C5-A5CA-C82D15CDC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046"/>
              <a:ext cx="17" cy="70"/>
            </a:xfrm>
            <a:custGeom>
              <a:avLst/>
              <a:gdLst>
                <a:gd name="T0" fmla="*/ 10 w 34"/>
                <a:gd name="T1" fmla="*/ 0 h 139"/>
                <a:gd name="T2" fmla="*/ 0 w 34"/>
                <a:gd name="T3" fmla="*/ 139 h 139"/>
                <a:gd name="T4" fmla="*/ 34 w 34"/>
                <a:gd name="T5" fmla="*/ 0 h 139"/>
                <a:gd name="T6" fmla="*/ 10 w 34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39">
                  <a:moveTo>
                    <a:pt x="10" y="0"/>
                  </a:moveTo>
                  <a:lnTo>
                    <a:pt x="0" y="139"/>
                  </a:lnTo>
                  <a:lnTo>
                    <a:pt x="3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8" name="Freeform 786">
              <a:extLst>
                <a:ext uri="{FF2B5EF4-FFF2-40B4-BE49-F238E27FC236}">
                  <a16:creationId xmlns:a16="http://schemas.microsoft.com/office/drawing/2014/main" id="{167A98AF-5215-42E0-A343-EC7EC4B2E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046"/>
              <a:ext cx="17" cy="70"/>
            </a:xfrm>
            <a:custGeom>
              <a:avLst/>
              <a:gdLst>
                <a:gd name="T0" fmla="*/ 10 w 34"/>
                <a:gd name="T1" fmla="*/ 0 h 139"/>
                <a:gd name="T2" fmla="*/ 0 w 34"/>
                <a:gd name="T3" fmla="*/ 139 h 139"/>
                <a:gd name="T4" fmla="*/ 34 w 34"/>
                <a:gd name="T5" fmla="*/ 0 h 139"/>
                <a:gd name="T6" fmla="*/ 10 w 34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39">
                  <a:moveTo>
                    <a:pt x="10" y="0"/>
                  </a:moveTo>
                  <a:lnTo>
                    <a:pt x="0" y="139"/>
                  </a:lnTo>
                  <a:lnTo>
                    <a:pt x="34" y="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59" name="Freeform 787">
              <a:extLst>
                <a:ext uri="{FF2B5EF4-FFF2-40B4-BE49-F238E27FC236}">
                  <a16:creationId xmlns:a16="http://schemas.microsoft.com/office/drawing/2014/main" id="{35D9429B-EB19-4092-A5FF-1CDD704A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2975"/>
              <a:ext cx="13" cy="71"/>
            </a:xfrm>
            <a:custGeom>
              <a:avLst/>
              <a:gdLst>
                <a:gd name="T0" fmla="*/ 19 w 24"/>
                <a:gd name="T1" fmla="*/ 0 h 142"/>
                <a:gd name="T2" fmla="*/ 0 w 24"/>
                <a:gd name="T3" fmla="*/ 142 h 142"/>
                <a:gd name="T4" fmla="*/ 24 w 24"/>
                <a:gd name="T5" fmla="*/ 142 h 142"/>
                <a:gd name="T6" fmla="*/ 19 w 24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2">
                  <a:moveTo>
                    <a:pt x="19" y="0"/>
                  </a:moveTo>
                  <a:lnTo>
                    <a:pt x="0" y="142"/>
                  </a:lnTo>
                  <a:lnTo>
                    <a:pt x="24" y="14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0" name="Freeform 788">
              <a:extLst>
                <a:ext uri="{FF2B5EF4-FFF2-40B4-BE49-F238E27FC236}">
                  <a16:creationId xmlns:a16="http://schemas.microsoft.com/office/drawing/2014/main" id="{495826AF-191F-4DE1-9F5C-A28D67F6E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2975"/>
              <a:ext cx="13" cy="71"/>
            </a:xfrm>
            <a:custGeom>
              <a:avLst/>
              <a:gdLst>
                <a:gd name="T0" fmla="*/ 19 w 24"/>
                <a:gd name="T1" fmla="*/ 0 h 142"/>
                <a:gd name="T2" fmla="*/ 0 w 24"/>
                <a:gd name="T3" fmla="*/ 142 h 142"/>
                <a:gd name="T4" fmla="*/ 24 w 24"/>
                <a:gd name="T5" fmla="*/ 142 h 142"/>
                <a:gd name="T6" fmla="*/ 19 w 24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2">
                  <a:moveTo>
                    <a:pt x="19" y="0"/>
                  </a:moveTo>
                  <a:lnTo>
                    <a:pt x="0" y="142"/>
                  </a:lnTo>
                  <a:lnTo>
                    <a:pt x="24" y="142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1" name="Freeform 789">
              <a:extLst>
                <a:ext uri="{FF2B5EF4-FFF2-40B4-BE49-F238E27FC236}">
                  <a16:creationId xmlns:a16="http://schemas.microsoft.com/office/drawing/2014/main" id="{73639887-10CD-4C43-9A9C-D31DD2C4B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2975"/>
              <a:ext cx="10" cy="71"/>
            </a:xfrm>
            <a:custGeom>
              <a:avLst/>
              <a:gdLst>
                <a:gd name="T0" fmla="*/ 5 w 19"/>
                <a:gd name="T1" fmla="*/ 0 h 142"/>
                <a:gd name="T2" fmla="*/ 0 w 19"/>
                <a:gd name="T3" fmla="*/ 142 h 142"/>
                <a:gd name="T4" fmla="*/ 19 w 19"/>
                <a:gd name="T5" fmla="*/ 0 h 142"/>
                <a:gd name="T6" fmla="*/ 5 w 19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2">
                  <a:moveTo>
                    <a:pt x="5" y="0"/>
                  </a:moveTo>
                  <a:lnTo>
                    <a:pt x="0" y="142"/>
                  </a:lnTo>
                  <a:lnTo>
                    <a:pt x="1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2" name="Freeform 790">
              <a:extLst>
                <a:ext uri="{FF2B5EF4-FFF2-40B4-BE49-F238E27FC236}">
                  <a16:creationId xmlns:a16="http://schemas.microsoft.com/office/drawing/2014/main" id="{264B418A-22F8-466B-83CE-8F0432AC3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2975"/>
              <a:ext cx="10" cy="71"/>
            </a:xfrm>
            <a:custGeom>
              <a:avLst/>
              <a:gdLst>
                <a:gd name="T0" fmla="*/ 5 w 19"/>
                <a:gd name="T1" fmla="*/ 0 h 142"/>
                <a:gd name="T2" fmla="*/ 0 w 19"/>
                <a:gd name="T3" fmla="*/ 142 h 142"/>
                <a:gd name="T4" fmla="*/ 19 w 19"/>
                <a:gd name="T5" fmla="*/ 0 h 142"/>
                <a:gd name="T6" fmla="*/ 5 w 19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2">
                  <a:moveTo>
                    <a:pt x="5" y="0"/>
                  </a:moveTo>
                  <a:lnTo>
                    <a:pt x="0" y="142"/>
                  </a:lnTo>
                  <a:lnTo>
                    <a:pt x="19" y="0"/>
                  </a:lnTo>
                  <a:lnTo>
                    <a:pt x="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3" name="Freeform 791">
              <a:extLst>
                <a:ext uri="{FF2B5EF4-FFF2-40B4-BE49-F238E27FC236}">
                  <a16:creationId xmlns:a16="http://schemas.microsoft.com/office/drawing/2014/main" id="{FD1C2A14-EBD1-43F4-BB63-4544D31D4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2903"/>
              <a:ext cx="8" cy="72"/>
            </a:xfrm>
            <a:custGeom>
              <a:avLst/>
              <a:gdLst>
                <a:gd name="T0" fmla="*/ 14 w 16"/>
                <a:gd name="T1" fmla="*/ 0 h 143"/>
                <a:gd name="T2" fmla="*/ 0 w 16"/>
                <a:gd name="T3" fmla="*/ 143 h 143"/>
                <a:gd name="T4" fmla="*/ 16 w 16"/>
                <a:gd name="T5" fmla="*/ 143 h 143"/>
                <a:gd name="T6" fmla="*/ 14 w 16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3">
                  <a:moveTo>
                    <a:pt x="14" y="0"/>
                  </a:moveTo>
                  <a:lnTo>
                    <a:pt x="0" y="143"/>
                  </a:lnTo>
                  <a:lnTo>
                    <a:pt x="16" y="14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4" name="Freeform 792">
              <a:extLst>
                <a:ext uri="{FF2B5EF4-FFF2-40B4-BE49-F238E27FC236}">
                  <a16:creationId xmlns:a16="http://schemas.microsoft.com/office/drawing/2014/main" id="{325EC9C5-2CEA-4D1A-8D4B-CEC4D1506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2903"/>
              <a:ext cx="8" cy="72"/>
            </a:xfrm>
            <a:custGeom>
              <a:avLst/>
              <a:gdLst>
                <a:gd name="T0" fmla="*/ 14 w 16"/>
                <a:gd name="T1" fmla="*/ 0 h 143"/>
                <a:gd name="T2" fmla="*/ 0 w 16"/>
                <a:gd name="T3" fmla="*/ 143 h 143"/>
                <a:gd name="T4" fmla="*/ 16 w 16"/>
                <a:gd name="T5" fmla="*/ 143 h 143"/>
                <a:gd name="T6" fmla="*/ 14 w 16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3">
                  <a:moveTo>
                    <a:pt x="14" y="0"/>
                  </a:moveTo>
                  <a:lnTo>
                    <a:pt x="0" y="143"/>
                  </a:lnTo>
                  <a:lnTo>
                    <a:pt x="16" y="143"/>
                  </a:lnTo>
                  <a:lnTo>
                    <a:pt x="1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5" name="Freeform 793">
              <a:extLst>
                <a:ext uri="{FF2B5EF4-FFF2-40B4-BE49-F238E27FC236}">
                  <a16:creationId xmlns:a16="http://schemas.microsoft.com/office/drawing/2014/main" id="{CF329D1B-A766-44C1-A9FF-9C8B462C1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2903"/>
              <a:ext cx="7" cy="72"/>
            </a:xfrm>
            <a:custGeom>
              <a:avLst/>
              <a:gdLst>
                <a:gd name="T0" fmla="*/ 4 w 14"/>
                <a:gd name="T1" fmla="*/ 0 h 143"/>
                <a:gd name="T2" fmla="*/ 0 w 14"/>
                <a:gd name="T3" fmla="*/ 143 h 143"/>
                <a:gd name="T4" fmla="*/ 14 w 14"/>
                <a:gd name="T5" fmla="*/ 0 h 143"/>
                <a:gd name="T6" fmla="*/ 4 w 14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3">
                  <a:moveTo>
                    <a:pt x="4" y="0"/>
                  </a:moveTo>
                  <a:lnTo>
                    <a:pt x="0" y="143"/>
                  </a:lnTo>
                  <a:lnTo>
                    <a:pt x="1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6" name="Freeform 794">
              <a:extLst>
                <a:ext uri="{FF2B5EF4-FFF2-40B4-BE49-F238E27FC236}">
                  <a16:creationId xmlns:a16="http://schemas.microsoft.com/office/drawing/2014/main" id="{210FC093-9DB4-44BD-9965-68B2F1869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2903"/>
              <a:ext cx="7" cy="72"/>
            </a:xfrm>
            <a:custGeom>
              <a:avLst/>
              <a:gdLst>
                <a:gd name="T0" fmla="*/ 4 w 14"/>
                <a:gd name="T1" fmla="*/ 0 h 143"/>
                <a:gd name="T2" fmla="*/ 0 w 14"/>
                <a:gd name="T3" fmla="*/ 143 h 143"/>
                <a:gd name="T4" fmla="*/ 14 w 14"/>
                <a:gd name="T5" fmla="*/ 0 h 143"/>
                <a:gd name="T6" fmla="*/ 4 w 14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3">
                  <a:moveTo>
                    <a:pt x="4" y="0"/>
                  </a:moveTo>
                  <a:lnTo>
                    <a:pt x="0" y="143"/>
                  </a:lnTo>
                  <a:lnTo>
                    <a:pt x="14" y="0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7" name="Freeform 795">
              <a:extLst>
                <a:ext uri="{FF2B5EF4-FFF2-40B4-BE49-F238E27FC236}">
                  <a16:creationId xmlns:a16="http://schemas.microsoft.com/office/drawing/2014/main" id="{9073576D-9BDE-44BE-9F43-AE6E89FFD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855"/>
              <a:ext cx="15" cy="63"/>
            </a:xfrm>
            <a:custGeom>
              <a:avLst/>
              <a:gdLst>
                <a:gd name="T0" fmla="*/ 31 w 31"/>
                <a:gd name="T1" fmla="*/ 0 h 124"/>
                <a:gd name="T2" fmla="*/ 0 w 31"/>
                <a:gd name="T3" fmla="*/ 124 h 124"/>
                <a:gd name="T4" fmla="*/ 27 w 31"/>
                <a:gd name="T5" fmla="*/ 97 h 124"/>
                <a:gd name="T6" fmla="*/ 31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0" y="124"/>
                  </a:lnTo>
                  <a:lnTo>
                    <a:pt x="27" y="9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8" name="Freeform 796">
              <a:extLst>
                <a:ext uri="{FF2B5EF4-FFF2-40B4-BE49-F238E27FC236}">
                  <a16:creationId xmlns:a16="http://schemas.microsoft.com/office/drawing/2014/main" id="{B5FE0E04-AA97-4399-BFEA-F6A903A94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855"/>
              <a:ext cx="15" cy="63"/>
            </a:xfrm>
            <a:custGeom>
              <a:avLst/>
              <a:gdLst>
                <a:gd name="T0" fmla="*/ 31 w 31"/>
                <a:gd name="T1" fmla="*/ 0 h 124"/>
                <a:gd name="T2" fmla="*/ 0 w 31"/>
                <a:gd name="T3" fmla="*/ 124 h 124"/>
                <a:gd name="T4" fmla="*/ 27 w 31"/>
                <a:gd name="T5" fmla="*/ 97 h 124"/>
                <a:gd name="T6" fmla="*/ 31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0" y="124"/>
                  </a:lnTo>
                  <a:lnTo>
                    <a:pt x="27" y="97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69" name="Freeform 797">
              <a:extLst>
                <a:ext uri="{FF2B5EF4-FFF2-40B4-BE49-F238E27FC236}">
                  <a16:creationId xmlns:a16="http://schemas.microsoft.com/office/drawing/2014/main" id="{2E92F795-8BD1-418D-BD07-F78B702CE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2855"/>
              <a:ext cx="5" cy="48"/>
            </a:xfrm>
            <a:custGeom>
              <a:avLst/>
              <a:gdLst>
                <a:gd name="T0" fmla="*/ 4 w 10"/>
                <a:gd name="T1" fmla="*/ 0 h 96"/>
                <a:gd name="T2" fmla="*/ 0 w 10"/>
                <a:gd name="T3" fmla="*/ 96 h 96"/>
                <a:gd name="T4" fmla="*/ 10 w 10"/>
                <a:gd name="T5" fmla="*/ 96 h 96"/>
                <a:gd name="T6" fmla="*/ 4 w 10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6">
                  <a:moveTo>
                    <a:pt x="4" y="0"/>
                  </a:moveTo>
                  <a:lnTo>
                    <a:pt x="0" y="96"/>
                  </a:lnTo>
                  <a:lnTo>
                    <a:pt x="10" y="9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0" name="Freeform 798">
              <a:extLst>
                <a:ext uri="{FF2B5EF4-FFF2-40B4-BE49-F238E27FC236}">
                  <a16:creationId xmlns:a16="http://schemas.microsoft.com/office/drawing/2014/main" id="{172C8C9D-F2AB-4BF3-AFAD-AE15566CC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2855"/>
              <a:ext cx="5" cy="48"/>
            </a:xfrm>
            <a:custGeom>
              <a:avLst/>
              <a:gdLst>
                <a:gd name="T0" fmla="*/ 4 w 10"/>
                <a:gd name="T1" fmla="*/ 0 h 96"/>
                <a:gd name="T2" fmla="*/ 0 w 10"/>
                <a:gd name="T3" fmla="*/ 96 h 96"/>
                <a:gd name="T4" fmla="*/ 10 w 10"/>
                <a:gd name="T5" fmla="*/ 96 h 96"/>
                <a:gd name="T6" fmla="*/ 4 w 10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6">
                  <a:moveTo>
                    <a:pt x="4" y="0"/>
                  </a:moveTo>
                  <a:lnTo>
                    <a:pt x="0" y="96"/>
                  </a:lnTo>
                  <a:lnTo>
                    <a:pt x="10" y="96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1" name="Freeform 799">
              <a:extLst>
                <a:ext uri="{FF2B5EF4-FFF2-40B4-BE49-F238E27FC236}">
                  <a16:creationId xmlns:a16="http://schemas.microsoft.com/office/drawing/2014/main" id="{3A7B6680-DB98-4AE2-8F7D-81552B344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2855"/>
              <a:ext cx="16" cy="63"/>
            </a:xfrm>
            <a:custGeom>
              <a:avLst/>
              <a:gdLst>
                <a:gd name="T0" fmla="*/ 0 w 33"/>
                <a:gd name="T1" fmla="*/ 0 h 124"/>
                <a:gd name="T2" fmla="*/ 6 w 33"/>
                <a:gd name="T3" fmla="*/ 97 h 124"/>
                <a:gd name="T4" fmla="*/ 33 w 33"/>
                <a:gd name="T5" fmla="*/ 124 h 124"/>
                <a:gd name="T6" fmla="*/ 0 w 33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4">
                  <a:moveTo>
                    <a:pt x="0" y="0"/>
                  </a:moveTo>
                  <a:lnTo>
                    <a:pt x="6" y="97"/>
                  </a:lnTo>
                  <a:lnTo>
                    <a:pt x="33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2" name="Freeform 800">
              <a:extLst>
                <a:ext uri="{FF2B5EF4-FFF2-40B4-BE49-F238E27FC236}">
                  <a16:creationId xmlns:a16="http://schemas.microsoft.com/office/drawing/2014/main" id="{1581FC95-5696-459F-8673-1E50C9A7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2855"/>
              <a:ext cx="16" cy="63"/>
            </a:xfrm>
            <a:custGeom>
              <a:avLst/>
              <a:gdLst>
                <a:gd name="T0" fmla="*/ 0 w 33"/>
                <a:gd name="T1" fmla="*/ 0 h 124"/>
                <a:gd name="T2" fmla="*/ 6 w 33"/>
                <a:gd name="T3" fmla="*/ 97 h 124"/>
                <a:gd name="T4" fmla="*/ 33 w 33"/>
                <a:gd name="T5" fmla="*/ 124 h 124"/>
                <a:gd name="T6" fmla="*/ 0 w 33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4">
                  <a:moveTo>
                    <a:pt x="0" y="0"/>
                  </a:moveTo>
                  <a:lnTo>
                    <a:pt x="6" y="97"/>
                  </a:lnTo>
                  <a:lnTo>
                    <a:pt x="33" y="12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3" name="Freeform 801">
              <a:extLst>
                <a:ext uri="{FF2B5EF4-FFF2-40B4-BE49-F238E27FC236}">
                  <a16:creationId xmlns:a16="http://schemas.microsoft.com/office/drawing/2014/main" id="{7F816D26-AED2-44F6-81F5-BDCAC3FD7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932"/>
              <a:ext cx="14" cy="284"/>
            </a:xfrm>
            <a:custGeom>
              <a:avLst/>
              <a:gdLst>
                <a:gd name="T0" fmla="*/ 0 w 27"/>
                <a:gd name="T1" fmla="*/ 0 h 568"/>
                <a:gd name="T2" fmla="*/ 4 w 27"/>
                <a:gd name="T3" fmla="*/ 142 h 568"/>
                <a:gd name="T4" fmla="*/ 9 w 27"/>
                <a:gd name="T5" fmla="*/ 285 h 568"/>
                <a:gd name="T6" fmla="*/ 27 w 27"/>
                <a:gd name="T7" fmla="*/ 568 h 568"/>
                <a:gd name="T8" fmla="*/ 27 w 27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68">
                  <a:moveTo>
                    <a:pt x="0" y="0"/>
                  </a:moveTo>
                  <a:lnTo>
                    <a:pt x="4" y="142"/>
                  </a:lnTo>
                  <a:lnTo>
                    <a:pt x="9" y="285"/>
                  </a:lnTo>
                  <a:lnTo>
                    <a:pt x="27" y="568"/>
                  </a:lnTo>
                  <a:lnTo>
                    <a:pt x="27" y="568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4" name="Freeform 802">
              <a:extLst>
                <a:ext uri="{FF2B5EF4-FFF2-40B4-BE49-F238E27FC236}">
                  <a16:creationId xmlns:a16="http://schemas.microsoft.com/office/drawing/2014/main" id="{9108D348-C159-43F3-AFBC-36BB159A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2931"/>
              <a:ext cx="14" cy="270"/>
            </a:xfrm>
            <a:custGeom>
              <a:avLst/>
              <a:gdLst>
                <a:gd name="T0" fmla="*/ 27 w 27"/>
                <a:gd name="T1" fmla="*/ 0 h 540"/>
                <a:gd name="T2" fmla="*/ 25 w 27"/>
                <a:gd name="T3" fmla="*/ 136 h 540"/>
                <a:gd name="T4" fmla="*/ 21 w 27"/>
                <a:gd name="T5" fmla="*/ 270 h 540"/>
                <a:gd name="T6" fmla="*/ 12 w 27"/>
                <a:gd name="T7" fmla="*/ 406 h 540"/>
                <a:gd name="T8" fmla="*/ 0 w 27"/>
                <a:gd name="T9" fmla="*/ 540 h 540"/>
                <a:gd name="T10" fmla="*/ 0 w 27"/>
                <a:gd name="T1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40">
                  <a:moveTo>
                    <a:pt x="27" y="0"/>
                  </a:moveTo>
                  <a:lnTo>
                    <a:pt x="25" y="136"/>
                  </a:lnTo>
                  <a:lnTo>
                    <a:pt x="21" y="270"/>
                  </a:lnTo>
                  <a:lnTo>
                    <a:pt x="12" y="406"/>
                  </a:lnTo>
                  <a:lnTo>
                    <a:pt x="0" y="540"/>
                  </a:lnTo>
                  <a:lnTo>
                    <a:pt x="0" y="54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5" name="Freeform 803">
              <a:extLst>
                <a:ext uri="{FF2B5EF4-FFF2-40B4-BE49-F238E27FC236}">
                  <a16:creationId xmlns:a16="http://schemas.microsoft.com/office/drawing/2014/main" id="{39EC485B-16C9-4734-9337-6682051E4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185"/>
              <a:ext cx="16" cy="31"/>
            </a:xfrm>
            <a:custGeom>
              <a:avLst/>
              <a:gdLst>
                <a:gd name="T0" fmla="*/ 31 w 31"/>
                <a:gd name="T1" fmla="*/ 61 h 61"/>
                <a:gd name="T2" fmla="*/ 0 w 31"/>
                <a:gd name="T3" fmla="*/ 0 h 61"/>
                <a:gd name="T4" fmla="*/ 0 w 3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61">
                  <a:moveTo>
                    <a:pt x="31" y="6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6" name="Freeform 804">
              <a:extLst>
                <a:ext uri="{FF2B5EF4-FFF2-40B4-BE49-F238E27FC236}">
                  <a16:creationId xmlns:a16="http://schemas.microsoft.com/office/drawing/2014/main" id="{1A571B9F-9AB7-4B98-AF13-9DE503D3B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185"/>
              <a:ext cx="15" cy="16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31 h 31"/>
                <a:gd name="T4" fmla="*/ 0 w 3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lnTo>
                    <a:pt x="0" y="31"/>
                  </a:lnTo>
                  <a:lnTo>
                    <a:pt x="0" y="3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7" name="Freeform 805">
              <a:extLst>
                <a:ext uri="{FF2B5EF4-FFF2-40B4-BE49-F238E27FC236}">
                  <a16:creationId xmlns:a16="http://schemas.microsoft.com/office/drawing/2014/main" id="{1AACE8D2-00A1-4F42-89B6-F588E34C1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2883"/>
              <a:ext cx="16" cy="61"/>
            </a:xfrm>
            <a:custGeom>
              <a:avLst/>
              <a:gdLst>
                <a:gd name="T0" fmla="*/ 0 w 31"/>
                <a:gd name="T1" fmla="*/ 0 h 123"/>
                <a:gd name="T2" fmla="*/ 31 w 31"/>
                <a:gd name="T3" fmla="*/ 123 h 123"/>
                <a:gd name="T4" fmla="*/ 31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0" y="0"/>
                  </a:moveTo>
                  <a:lnTo>
                    <a:pt x="31" y="123"/>
                  </a:lnTo>
                  <a:lnTo>
                    <a:pt x="31" y="12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8" name="Freeform 806">
              <a:extLst>
                <a:ext uri="{FF2B5EF4-FFF2-40B4-BE49-F238E27FC236}">
                  <a16:creationId xmlns:a16="http://schemas.microsoft.com/office/drawing/2014/main" id="{0A1F28B3-3437-4F30-80E8-F6B1AEF63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932"/>
              <a:ext cx="14" cy="12"/>
            </a:xfrm>
            <a:custGeom>
              <a:avLst/>
              <a:gdLst>
                <a:gd name="T0" fmla="*/ 27 w 27"/>
                <a:gd name="T1" fmla="*/ 25 h 25"/>
                <a:gd name="T2" fmla="*/ 0 w 27"/>
                <a:gd name="T3" fmla="*/ 0 h 25"/>
                <a:gd name="T4" fmla="*/ 2 w 2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5">
                  <a:moveTo>
                    <a:pt x="27" y="25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79" name="Freeform 807">
              <a:extLst>
                <a:ext uri="{FF2B5EF4-FFF2-40B4-BE49-F238E27FC236}">
                  <a16:creationId xmlns:a16="http://schemas.microsoft.com/office/drawing/2014/main" id="{B6654F15-7474-4352-B506-5C3496EAD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2883"/>
              <a:ext cx="15" cy="61"/>
            </a:xfrm>
            <a:custGeom>
              <a:avLst/>
              <a:gdLst>
                <a:gd name="T0" fmla="*/ 31 w 31"/>
                <a:gd name="T1" fmla="*/ 0 h 123"/>
                <a:gd name="T2" fmla="*/ 0 w 31"/>
                <a:gd name="T3" fmla="*/ 123 h 123"/>
                <a:gd name="T4" fmla="*/ 0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31" y="0"/>
                  </a:moveTo>
                  <a:lnTo>
                    <a:pt x="0" y="123"/>
                  </a:lnTo>
                  <a:lnTo>
                    <a:pt x="0" y="12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0" name="Freeform 808">
              <a:extLst>
                <a:ext uri="{FF2B5EF4-FFF2-40B4-BE49-F238E27FC236}">
                  <a16:creationId xmlns:a16="http://schemas.microsoft.com/office/drawing/2014/main" id="{882B8017-6B36-4E2B-93D4-9E8CDE748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2931"/>
              <a:ext cx="14" cy="13"/>
            </a:xfrm>
            <a:custGeom>
              <a:avLst/>
              <a:gdLst>
                <a:gd name="T0" fmla="*/ 0 w 27"/>
                <a:gd name="T1" fmla="*/ 27 h 27"/>
                <a:gd name="T2" fmla="*/ 27 w 27"/>
                <a:gd name="T3" fmla="*/ 0 h 27"/>
                <a:gd name="T4" fmla="*/ 27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27" y="0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1" name="Freeform 809">
              <a:extLst>
                <a:ext uri="{FF2B5EF4-FFF2-40B4-BE49-F238E27FC236}">
                  <a16:creationId xmlns:a16="http://schemas.microsoft.com/office/drawing/2014/main" id="{898E45DE-13B1-4AF3-A32D-67FFE6BB1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134"/>
              <a:ext cx="15" cy="67"/>
            </a:xfrm>
            <a:custGeom>
              <a:avLst/>
              <a:gdLst>
                <a:gd name="T0" fmla="*/ 12 w 31"/>
                <a:gd name="T1" fmla="*/ 0 h 134"/>
                <a:gd name="T2" fmla="*/ 0 w 31"/>
                <a:gd name="T3" fmla="*/ 134 h 134"/>
                <a:gd name="T4" fmla="*/ 31 w 31"/>
                <a:gd name="T5" fmla="*/ 103 h 134"/>
                <a:gd name="T6" fmla="*/ 12 w 31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4">
                  <a:moveTo>
                    <a:pt x="12" y="0"/>
                  </a:moveTo>
                  <a:lnTo>
                    <a:pt x="0" y="134"/>
                  </a:lnTo>
                  <a:lnTo>
                    <a:pt x="31" y="10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2" name="Freeform 810">
              <a:extLst>
                <a:ext uri="{FF2B5EF4-FFF2-40B4-BE49-F238E27FC236}">
                  <a16:creationId xmlns:a16="http://schemas.microsoft.com/office/drawing/2014/main" id="{987A2CE3-63F1-430F-9431-C214654A8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134"/>
              <a:ext cx="15" cy="67"/>
            </a:xfrm>
            <a:custGeom>
              <a:avLst/>
              <a:gdLst>
                <a:gd name="T0" fmla="*/ 12 w 31"/>
                <a:gd name="T1" fmla="*/ 0 h 134"/>
                <a:gd name="T2" fmla="*/ 0 w 31"/>
                <a:gd name="T3" fmla="*/ 134 h 134"/>
                <a:gd name="T4" fmla="*/ 31 w 31"/>
                <a:gd name="T5" fmla="*/ 103 h 134"/>
                <a:gd name="T6" fmla="*/ 12 w 31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4">
                  <a:moveTo>
                    <a:pt x="12" y="0"/>
                  </a:moveTo>
                  <a:lnTo>
                    <a:pt x="0" y="134"/>
                  </a:lnTo>
                  <a:lnTo>
                    <a:pt x="31" y="103"/>
                  </a:lnTo>
                  <a:lnTo>
                    <a:pt x="1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3" name="Freeform 811">
              <a:extLst>
                <a:ext uri="{FF2B5EF4-FFF2-40B4-BE49-F238E27FC236}">
                  <a16:creationId xmlns:a16="http://schemas.microsoft.com/office/drawing/2014/main" id="{47238CCC-40B0-4386-8F47-3A3597556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3074"/>
              <a:ext cx="16" cy="111"/>
            </a:xfrm>
            <a:custGeom>
              <a:avLst/>
              <a:gdLst>
                <a:gd name="T0" fmla="*/ 32 w 32"/>
                <a:gd name="T1" fmla="*/ 0 h 224"/>
                <a:gd name="T2" fmla="*/ 0 w 32"/>
                <a:gd name="T3" fmla="*/ 121 h 224"/>
                <a:gd name="T4" fmla="*/ 19 w 32"/>
                <a:gd name="T5" fmla="*/ 224 h 224"/>
                <a:gd name="T6" fmla="*/ 32 w 32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24">
                  <a:moveTo>
                    <a:pt x="32" y="0"/>
                  </a:moveTo>
                  <a:lnTo>
                    <a:pt x="0" y="121"/>
                  </a:lnTo>
                  <a:lnTo>
                    <a:pt x="19" y="22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4" name="Freeform 812">
              <a:extLst>
                <a:ext uri="{FF2B5EF4-FFF2-40B4-BE49-F238E27FC236}">
                  <a16:creationId xmlns:a16="http://schemas.microsoft.com/office/drawing/2014/main" id="{30441ACE-57F2-4E6D-9041-D464660D4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3074"/>
              <a:ext cx="16" cy="111"/>
            </a:xfrm>
            <a:custGeom>
              <a:avLst/>
              <a:gdLst>
                <a:gd name="T0" fmla="*/ 32 w 32"/>
                <a:gd name="T1" fmla="*/ 0 h 224"/>
                <a:gd name="T2" fmla="*/ 0 w 32"/>
                <a:gd name="T3" fmla="*/ 121 h 224"/>
                <a:gd name="T4" fmla="*/ 19 w 32"/>
                <a:gd name="T5" fmla="*/ 224 h 224"/>
                <a:gd name="T6" fmla="*/ 32 w 32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24">
                  <a:moveTo>
                    <a:pt x="32" y="0"/>
                  </a:moveTo>
                  <a:lnTo>
                    <a:pt x="0" y="121"/>
                  </a:lnTo>
                  <a:lnTo>
                    <a:pt x="19" y="224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5" name="Freeform 813">
              <a:extLst>
                <a:ext uri="{FF2B5EF4-FFF2-40B4-BE49-F238E27FC236}">
                  <a16:creationId xmlns:a16="http://schemas.microsoft.com/office/drawing/2014/main" id="{5F81C190-4671-4680-8380-A51D449C8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074"/>
              <a:ext cx="16" cy="142"/>
            </a:xfrm>
            <a:custGeom>
              <a:avLst/>
              <a:gdLst>
                <a:gd name="T0" fmla="*/ 13 w 31"/>
                <a:gd name="T1" fmla="*/ 0 h 285"/>
                <a:gd name="T2" fmla="*/ 0 w 31"/>
                <a:gd name="T3" fmla="*/ 224 h 285"/>
                <a:gd name="T4" fmla="*/ 31 w 31"/>
                <a:gd name="T5" fmla="*/ 285 h 285"/>
                <a:gd name="T6" fmla="*/ 13 w 31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85">
                  <a:moveTo>
                    <a:pt x="13" y="0"/>
                  </a:moveTo>
                  <a:lnTo>
                    <a:pt x="0" y="224"/>
                  </a:lnTo>
                  <a:lnTo>
                    <a:pt x="31" y="28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6" name="Freeform 814">
              <a:extLst>
                <a:ext uri="{FF2B5EF4-FFF2-40B4-BE49-F238E27FC236}">
                  <a16:creationId xmlns:a16="http://schemas.microsoft.com/office/drawing/2014/main" id="{90B44202-AB14-474E-AFFF-6AE7986B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074"/>
              <a:ext cx="16" cy="142"/>
            </a:xfrm>
            <a:custGeom>
              <a:avLst/>
              <a:gdLst>
                <a:gd name="T0" fmla="*/ 13 w 31"/>
                <a:gd name="T1" fmla="*/ 0 h 285"/>
                <a:gd name="T2" fmla="*/ 0 w 31"/>
                <a:gd name="T3" fmla="*/ 224 h 285"/>
                <a:gd name="T4" fmla="*/ 31 w 31"/>
                <a:gd name="T5" fmla="*/ 285 h 285"/>
                <a:gd name="T6" fmla="*/ 13 w 31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85">
                  <a:moveTo>
                    <a:pt x="13" y="0"/>
                  </a:moveTo>
                  <a:lnTo>
                    <a:pt x="0" y="224"/>
                  </a:lnTo>
                  <a:lnTo>
                    <a:pt x="31" y="285"/>
                  </a:lnTo>
                  <a:lnTo>
                    <a:pt x="1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7" name="Freeform 815">
              <a:extLst>
                <a:ext uri="{FF2B5EF4-FFF2-40B4-BE49-F238E27FC236}">
                  <a16:creationId xmlns:a16="http://schemas.microsoft.com/office/drawing/2014/main" id="{94DDB23D-28D4-4D61-B23E-4C908136E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3066"/>
              <a:ext cx="16" cy="68"/>
            </a:xfrm>
            <a:custGeom>
              <a:avLst/>
              <a:gdLst>
                <a:gd name="T0" fmla="*/ 7 w 32"/>
                <a:gd name="T1" fmla="*/ 0 h 136"/>
                <a:gd name="T2" fmla="*/ 0 w 32"/>
                <a:gd name="T3" fmla="*/ 136 h 136"/>
                <a:gd name="T4" fmla="*/ 32 w 32"/>
                <a:gd name="T5" fmla="*/ 15 h 136"/>
                <a:gd name="T6" fmla="*/ 7 w 32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36">
                  <a:moveTo>
                    <a:pt x="7" y="0"/>
                  </a:moveTo>
                  <a:lnTo>
                    <a:pt x="0" y="136"/>
                  </a:lnTo>
                  <a:lnTo>
                    <a:pt x="32" y="1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8" name="Freeform 816">
              <a:extLst>
                <a:ext uri="{FF2B5EF4-FFF2-40B4-BE49-F238E27FC236}">
                  <a16:creationId xmlns:a16="http://schemas.microsoft.com/office/drawing/2014/main" id="{11418937-E63B-4EFE-AB25-A2FFF7D58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3066"/>
              <a:ext cx="16" cy="68"/>
            </a:xfrm>
            <a:custGeom>
              <a:avLst/>
              <a:gdLst>
                <a:gd name="T0" fmla="*/ 7 w 32"/>
                <a:gd name="T1" fmla="*/ 0 h 136"/>
                <a:gd name="T2" fmla="*/ 0 w 32"/>
                <a:gd name="T3" fmla="*/ 136 h 136"/>
                <a:gd name="T4" fmla="*/ 32 w 32"/>
                <a:gd name="T5" fmla="*/ 15 h 136"/>
                <a:gd name="T6" fmla="*/ 7 w 32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36">
                  <a:moveTo>
                    <a:pt x="7" y="0"/>
                  </a:moveTo>
                  <a:lnTo>
                    <a:pt x="0" y="136"/>
                  </a:lnTo>
                  <a:lnTo>
                    <a:pt x="32" y="15"/>
                  </a:lnTo>
                  <a:lnTo>
                    <a:pt x="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89" name="Freeform 817">
              <a:extLst>
                <a:ext uri="{FF2B5EF4-FFF2-40B4-BE49-F238E27FC236}">
                  <a16:creationId xmlns:a16="http://schemas.microsoft.com/office/drawing/2014/main" id="{C085C1FE-09FE-4A40-BA0F-8F32335D9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3003"/>
              <a:ext cx="12" cy="71"/>
            </a:xfrm>
            <a:custGeom>
              <a:avLst/>
              <a:gdLst>
                <a:gd name="T0" fmla="*/ 20 w 25"/>
                <a:gd name="T1" fmla="*/ 0 h 141"/>
                <a:gd name="T2" fmla="*/ 0 w 25"/>
                <a:gd name="T3" fmla="*/ 126 h 141"/>
                <a:gd name="T4" fmla="*/ 25 w 25"/>
                <a:gd name="T5" fmla="*/ 141 h 141"/>
                <a:gd name="T6" fmla="*/ 20 w 25"/>
                <a:gd name="T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1">
                  <a:moveTo>
                    <a:pt x="20" y="0"/>
                  </a:moveTo>
                  <a:lnTo>
                    <a:pt x="0" y="126"/>
                  </a:lnTo>
                  <a:lnTo>
                    <a:pt x="25" y="14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0" name="Freeform 818">
              <a:extLst>
                <a:ext uri="{FF2B5EF4-FFF2-40B4-BE49-F238E27FC236}">
                  <a16:creationId xmlns:a16="http://schemas.microsoft.com/office/drawing/2014/main" id="{834E8C99-6065-4661-8F14-CA306E743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3003"/>
              <a:ext cx="12" cy="71"/>
            </a:xfrm>
            <a:custGeom>
              <a:avLst/>
              <a:gdLst>
                <a:gd name="T0" fmla="*/ 20 w 25"/>
                <a:gd name="T1" fmla="*/ 0 h 141"/>
                <a:gd name="T2" fmla="*/ 0 w 25"/>
                <a:gd name="T3" fmla="*/ 126 h 141"/>
                <a:gd name="T4" fmla="*/ 25 w 25"/>
                <a:gd name="T5" fmla="*/ 141 h 141"/>
                <a:gd name="T6" fmla="*/ 20 w 25"/>
                <a:gd name="T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1">
                  <a:moveTo>
                    <a:pt x="20" y="0"/>
                  </a:moveTo>
                  <a:lnTo>
                    <a:pt x="0" y="126"/>
                  </a:lnTo>
                  <a:lnTo>
                    <a:pt x="25" y="141"/>
                  </a:lnTo>
                  <a:lnTo>
                    <a:pt x="2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1" name="Freeform 819">
              <a:extLst>
                <a:ext uri="{FF2B5EF4-FFF2-40B4-BE49-F238E27FC236}">
                  <a16:creationId xmlns:a16="http://schemas.microsoft.com/office/drawing/2014/main" id="{C487A1CA-3082-43EB-B984-D61F3C8A4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2999"/>
              <a:ext cx="9" cy="67"/>
            </a:xfrm>
            <a:custGeom>
              <a:avLst/>
              <a:gdLst>
                <a:gd name="T0" fmla="*/ 6 w 20"/>
                <a:gd name="T1" fmla="*/ 0 h 134"/>
                <a:gd name="T2" fmla="*/ 0 w 20"/>
                <a:gd name="T3" fmla="*/ 134 h 134"/>
                <a:gd name="T4" fmla="*/ 20 w 20"/>
                <a:gd name="T5" fmla="*/ 8 h 134"/>
                <a:gd name="T6" fmla="*/ 6 w 20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34">
                  <a:moveTo>
                    <a:pt x="6" y="0"/>
                  </a:moveTo>
                  <a:lnTo>
                    <a:pt x="0" y="134"/>
                  </a:lnTo>
                  <a:lnTo>
                    <a:pt x="20" y="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2" name="Freeform 820">
              <a:extLst>
                <a:ext uri="{FF2B5EF4-FFF2-40B4-BE49-F238E27FC236}">
                  <a16:creationId xmlns:a16="http://schemas.microsoft.com/office/drawing/2014/main" id="{66F80166-B5F6-44AA-BE1D-219DA743B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2999"/>
              <a:ext cx="9" cy="67"/>
            </a:xfrm>
            <a:custGeom>
              <a:avLst/>
              <a:gdLst>
                <a:gd name="T0" fmla="*/ 6 w 20"/>
                <a:gd name="T1" fmla="*/ 0 h 134"/>
                <a:gd name="T2" fmla="*/ 0 w 20"/>
                <a:gd name="T3" fmla="*/ 134 h 134"/>
                <a:gd name="T4" fmla="*/ 20 w 20"/>
                <a:gd name="T5" fmla="*/ 8 h 134"/>
                <a:gd name="T6" fmla="*/ 6 w 20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34">
                  <a:moveTo>
                    <a:pt x="6" y="0"/>
                  </a:moveTo>
                  <a:lnTo>
                    <a:pt x="0" y="134"/>
                  </a:lnTo>
                  <a:lnTo>
                    <a:pt x="20" y="8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3" name="Freeform 821">
              <a:extLst>
                <a:ext uri="{FF2B5EF4-FFF2-40B4-BE49-F238E27FC236}">
                  <a16:creationId xmlns:a16="http://schemas.microsoft.com/office/drawing/2014/main" id="{B91F1887-AFCB-4332-AD2A-35F43C097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2932"/>
              <a:ext cx="6" cy="71"/>
            </a:xfrm>
            <a:custGeom>
              <a:avLst/>
              <a:gdLst>
                <a:gd name="T0" fmla="*/ 10 w 14"/>
                <a:gd name="T1" fmla="*/ 0 h 142"/>
                <a:gd name="T2" fmla="*/ 0 w 14"/>
                <a:gd name="T3" fmla="*/ 134 h 142"/>
                <a:gd name="T4" fmla="*/ 14 w 14"/>
                <a:gd name="T5" fmla="*/ 142 h 142"/>
                <a:gd name="T6" fmla="*/ 10 w 14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2">
                  <a:moveTo>
                    <a:pt x="10" y="0"/>
                  </a:moveTo>
                  <a:lnTo>
                    <a:pt x="0" y="134"/>
                  </a:lnTo>
                  <a:lnTo>
                    <a:pt x="14" y="14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4" name="Freeform 822">
              <a:extLst>
                <a:ext uri="{FF2B5EF4-FFF2-40B4-BE49-F238E27FC236}">
                  <a16:creationId xmlns:a16="http://schemas.microsoft.com/office/drawing/2014/main" id="{F0A16F12-665E-4492-9BA3-E0D7995A1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2932"/>
              <a:ext cx="6" cy="71"/>
            </a:xfrm>
            <a:custGeom>
              <a:avLst/>
              <a:gdLst>
                <a:gd name="T0" fmla="*/ 10 w 14"/>
                <a:gd name="T1" fmla="*/ 0 h 142"/>
                <a:gd name="T2" fmla="*/ 0 w 14"/>
                <a:gd name="T3" fmla="*/ 134 h 142"/>
                <a:gd name="T4" fmla="*/ 14 w 14"/>
                <a:gd name="T5" fmla="*/ 142 h 142"/>
                <a:gd name="T6" fmla="*/ 10 w 14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2">
                  <a:moveTo>
                    <a:pt x="10" y="0"/>
                  </a:moveTo>
                  <a:lnTo>
                    <a:pt x="0" y="134"/>
                  </a:lnTo>
                  <a:lnTo>
                    <a:pt x="14" y="142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5" name="Freeform 823">
              <a:extLst>
                <a:ext uri="{FF2B5EF4-FFF2-40B4-BE49-F238E27FC236}">
                  <a16:creationId xmlns:a16="http://schemas.microsoft.com/office/drawing/2014/main" id="{412A932F-E2AC-4700-AE24-3859EF27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2931"/>
              <a:ext cx="4" cy="68"/>
            </a:xfrm>
            <a:custGeom>
              <a:avLst/>
              <a:gdLst>
                <a:gd name="T0" fmla="*/ 0 w 10"/>
                <a:gd name="T1" fmla="*/ 0 h 136"/>
                <a:gd name="T2" fmla="*/ 0 w 10"/>
                <a:gd name="T3" fmla="*/ 136 h 136"/>
                <a:gd name="T4" fmla="*/ 10 w 10"/>
                <a:gd name="T5" fmla="*/ 0 h 136"/>
                <a:gd name="T6" fmla="*/ 0 w 10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6">
                  <a:moveTo>
                    <a:pt x="0" y="0"/>
                  </a:moveTo>
                  <a:lnTo>
                    <a:pt x="0" y="136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6" name="Freeform 824">
              <a:extLst>
                <a:ext uri="{FF2B5EF4-FFF2-40B4-BE49-F238E27FC236}">
                  <a16:creationId xmlns:a16="http://schemas.microsoft.com/office/drawing/2014/main" id="{DEE3BCF2-7546-4CDC-AEE0-DC946FFEE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2931"/>
              <a:ext cx="4" cy="68"/>
            </a:xfrm>
            <a:custGeom>
              <a:avLst/>
              <a:gdLst>
                <a:gd name="T0" fmla="*/ 0 w 10"/>
                <a:gd name="T1" fmla="*/ 0 h 136"/>
                <a:gd name="T2" fmla="*/ 0 w 10"/>
                <a:gd name="T3" fmla="*/ 136 h 136"/>
                <a:gd name="T4" fmla="*/ 10 w 10"/>
                <a:gd name="T5" fmla="*/ 0 h 136"/>
                <a:gd name="T6" fmla="*/ 0 w 10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6">
                  <a:moveTo>
                    <a:pt x="0" y="0"/>
                  </a:moveTo>
                  <a:lnTo>
                    <a:pt x="0" y="136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7" name="Freeform 825">
              <a:extLst>
                <a:ext uri="{FF2B5EF4-FFF2-40B4-BE49-F238E27FC236}">
                  <a16:creationId xmlns:a16="http://schemas.microsoft.com/office/drawing/2014/main" id="{4AB1C295-FCC2-4903-A03B-97651A893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2883"/>
              <a:ext cx="15" cy="61"/>
            </a:xfrm>
            <a:custGeom>
              <a:avLst/>
              <a:gdLst>
                <a:gd name="T0" fmla="*/ 31 w 31"/>
                <a:gd name="T1" fmla="*/ 0 h 123"/>
                <a:gd name="T2" fmla="*/ 0 w 31"/>
                <a:gd name="T3" fmla="*/ 123 h 123"/>
                <a:gd name="T4" fmla="*/ 27 w 31"/>
                <a:gd name="T5" fmla="*/ 96 h 123"/>
                <a:gd name="T6" fmla="*/ 31 w 3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3">
                  <a:moveTo>
                    <a:pt x="31" y="0"/>
                  </a:moveTo>
                  <a:lnTo>
                    <a:pt x="0" y="123"/>
                  </a:lnTo>
                  <a:lnTo>
                    <a:pt x="27" y="9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8" name="Freeform 826">
              <a:extLst>
                <a:ext uri="{FF2B5EF4-FFF2-40B4-BE49-F238E27FC236}">
                  <a16:creationId xmlns:a16="http://schemas.microsoft.com/office/drawing/2014/main" id="{E94D34CF-A871-40AF-8F4C-2C6297517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2883"/>
              <a:ext cx="15" cy="61"/>
            </a:xfrm>
            <a:custGeom>
              <a:avLst/>
              <a:gdLst>
                <a:gd name="T0" fmla="*/ 31 w 31"/>
                <a:gd name="T1" fmla="*/ 0 h 123"/>
                <a:gd name="T2" fmla="*/ 0 w 31"/>
                <a:gd name="T3" fmla="*/ 123 h 123"/>
                <a:gd name="T4" fmla="*/ 27 w 31"/>
                <a:gd name="T5" fmla="*/ 96 h 123"/>
                <a:gd name="T6" fmla="*/ 31 w 3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3">
                  <a:moveTo>
                    <a:pt x="31" y="0"/>
                  </a:moveTo>
                  <a:lnTo>
                    <a:pt x="0" y="123"/>
                  </a:lnTo>
                  <a:lnTo>
                    <a:pt x="27" y="96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699" name="Freeform 827">
              <a:extLst>
                <a:ext uri="{FF2B5EF4-FFF2-40B4-BE49-F238E27FC236}">
                  <a16:creationId xmlns:a16="http://schemas.microsoft.com/office/drawing/2014/main" id="{F9B6A732-BEF4-4DCE-912B-559313CC2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2883"/>
              <a:ext cx="3" cy="49"/>
            </a:xfrm>
            <a:custGeom>
              <a:avLst/>
              <a:gdLst>
                <a:gd name="T0" fmla="*/ 4 w 8"/>
                <a:gd name="T1" fmla="*/ 0 h 98"/>
                <a:gd name="T2" fmla="*/ 0 w 8"/>
                <a:gd name="T3" fmla="*/ 96 h 98"/>
                <a:gd name="T4" fmla="*/ 8 w 8"/>
                <a:gd name="T5" fmla="*/ 98 h 98"/>
                <a:gd name="T6" fmla="*/ 4 w 8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8">
                  <a:moveTo>
                    <a:pt x="4" y="0"/>
                  </a:moveTo>
                  <a:lnTo>
                    <a:pt x="0" y="96"/>
                  </a:lnTo>
                  <a:lnTo>
                    <a:pt x="8" y="9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0" name="Freeform 828">
              <a:extLst>
                <a:ext uri="{FF2B5EF4-FFF2-40B4-BE49-F238E27FC236}">
                  <a16:creationId xmlns:a16="http://schemas.microsoft.com/office/drawing/2014/main" id="{12CC6D4C-1499-4F2A-81A8-1D9CE9C21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2883"/>
              <a:ext cx="3" cy="49"/>
            </a:xfrm>
            <a:custGeom>
              <a:avLst/>
              <a:gdLst>
                <a:gd name="T0" fmla="*/ 4 w 8"/>
                <a:gd name="T1" fmla="*/ 0 h 98"/>
                <a:gd name="T2" fmla="*/ 0 w 8"/>
                <a:gd name="T3" fmla="*/ 96 h 98"/>
                <a:gd name="T4" fmla="*/ 8 w 8"/>
                <a:gd name="T5" fmla="*/ 98 h 98"/>
                <a:gd name="T6" fmla="*/ 4 w 8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8">
                  <a:moveTo>
                    <a:pt x="4" y="0"/>
                  </a:moveTo>
                  <a:lnTo>
                    <a:pt x="0" y="96"/>
                  </a:lnTo>
                  <a:lnTo>
                    <a:pt x="8" y="98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1" name="Freeform 829">
              <a:extLst>
                <a:ext uri="{FF2B5EF4-FFF2-40B4-BE49-F238E27FC236}">
                  <a16:creationId xmlns:a16="http://schemas.microsoft.com/office/drawing/2014/main" id="{BA4667F1-059F-4ED3-97B7-18221FD7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2883"/>
              <a:ext cx="16" cy="61"/>
            </a:xfrm>
            <a:custGeom>
              <a:avLst/>
              <a:gdLst>
                <a:gd name="T0" fmla="*/ 0 w 31"/>
                <a:gd name="T1" fmla="*/ 0 h 123"/>
                <a:gd name="T2" fmla="*/ 4 w 31"/>
                <a:gd name="T3" fmla="*/ 98 h 123"/>
                <a:gd name="T4" fmla="*/ 31 w 31"/>
                <a:gd name="T5" fmla="*/ 123 h 123"/>
                <a:gd name="T6" fmla="*/ 0 w 3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3">
                  <a:moveTo>
                    <a:pt x="0" y="0"/>
                  </a:moveTo>
                  <a:lnTo>
                    <a:pt x="4" y="98"/>
                  </a:lnTo>
                  <a:lnTo>
                    <a:pt x="31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2" name="Freeform 830">
              <a:extLst>
                <a:ext uri="{FF2B5EF4-FFF2-40B4-BE49-F238E27FC236}">
                  <a16:creationId xmlns:a16="http://schemas.microsoft.com/office/drawing/2014/main" id="{CA7862E6-230D-4C51-83BB-ED6968E9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2883"/>
              <a:ext cx="16" cy="61"/>
            </a:xfrm>
            <a:custGeom>
              <a:avLst/>
              <a:gdLst>
                <a:gd name="T0" fmla="*/ 0 w 31"/>
                <a:gd name="T1" fmla="*/ 0 h 123"/>
                <a:gd name="T2" fmla="*/ 4 w 31"/>
                <a:gd name="T3" fmla="*/ 98 h 123"/>
                <a:gd name="T4" fmla="*/ 31 w 31"/>
                <a:gd name="T5" fmla="*/ 123 h 123"/>
                <a:gd name="T6" fmla="*/ 0 w 3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3">
                  <a:moveTo>
                    <a:pt x="0" y="0"/>
                  </a:moveTo>
                  <a:lnTo>
                    <a:pt x="4" y="98"/>
                  </a:lnTo>
                  <a:lnTo>
                    <a:pt x="31" y="12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3" name="Freeform 831">
              <a:extLst>
                <a:ext uri="{FF2B5EF4-FFF2-40B4-BE49-F238E27FC236}">
                  <a16:creationId xmlns:a16="http://schemas.microsoft.com/office/drawing/2014/main" id="{3A603471-1A07-4A30-8732-BB76416AF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3561"/>
              <a:ext cx="15" cy="67"/>
            </a:xfrm>
            <a:custGeom>
              <a:avLst/>
              <a:gdLst>
                <a:gd name="T0" fmla="*/ 17 w 31"/>
                <a:gd name="T1" fmla="*/ 0 h 134"/>
                <a:gd name="T2" fmla="*/ 0 w 31"/>
                <a:gd name="T3" fmla="*/ 103 h 134"/>
                <a:gd name="T4" fmla="*/ 31 w 31"/>
                <a:gd name="T5" fmla="*/ 134 h 134"/>
                <a:gd name="T6" fmla="*/ 17 w 31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4">
                  <a:moveTo>
                    <a:pt x="17" y="0"/>
                  </a:moveTo>
                  <a:lnTo>
                    <a:pt x="0" y="103"/>
                  </a:lnTo>
                  <a:lnTo>
                    <a:pt x="31" y="1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4" name="Freeform 832">
              <a:extLst>
                <a:ext uri="{FF2B5EF4-FFF2-40B4-BE49-F238E27FC236}">
                  <a16:creationId xmlns:a16="http://schemas.microsoft.com/office/drawing/2014/main" id="{8C74E0C6-FFFA-4B3D-9A27-34268D40C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3561"/>
              <a:ext cx="15" cy="67"/>
            </a:xfrm>
            <a:custGeom>
              <a:avLst/>
              <a:gdLst>
                <a:gd name="T0" fmla="*/ 17 w 31"/>
                <a:gd name="T1" fmla="*/ 0 h 134"/>
                <a:gd name="T2" fmla="*/ 0 w 31"/>
                <a:gd name="T3" fmla="*/ 103 h 134"/>
                <a:gd name="T4" fmla="*/ 31 w 31"/>
                <a:gd name="T5" fmla="*/ 134 h 134"/>
                <a:gd name="T6" fmla="*/ 17 w 31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4">
                  <a:moveTo>
                    <a:pt x="17" y="0"/>
                  </a:moveTo>
                  <a:lnTo>
                    <a:pt x="0" y="103"/>
                  </a:lnTo>
                  <a:lnTo>
                    <a:pt x="31" y="134"/>
                  </a:lnTo>
                  <a:lnTo>
                    <a:pt x="1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5" name="Freeform 833">
              <a:extLst>
                <a:ext uri="{FF2B5EF4-FFF2-40B4-BE49-F238E27FC236}">
                  <a16:creationId xmlns:a16="http://schemas.microsoft.com/office/drawing/2014/main" id="{A9E2BB17-8BB3-4F2B-8A8B-025A1AF2D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500"/>
              <a:ext cx="18" cy="112"/>
            </a:xfrm>
            <a:custGeom>
              <a:avLst/>
              <a:gdLst>
                <a:gd name="T0" fmla="*/ 0 w 34"/>
                <a:gd name="T1" fmla="*/ 0 h 223"/>
                <a:gd name="T2" fmla="*/ 15 w 34"/>
                <a:gd name="T3" fmla="*/ 223 h 223"/>
                <a:gd name="T4" fmla="*/ 34 w 34"/>
                <a:gd name="T5" fmla="*/ 120 h 223"/>
                <a:gd name="T6" fmla="*/ 0 w 34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23">
                  <a:moveTo>
                    <a:pt x="0" y="0"/>
                  </a:moveTo>
                  <a:lnTo>
                    <a:pt x="15" y="223"/>
                  </a:lnTo>
                  <a:lnTo>
                    <a:pt x="34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6" name="Freeform 834">
              <a:extLst>
                <a:ext uri="{FF2B5EF4-FFF2-40B4-BE49-F238E27FC236}">
                  <a16:creationId xmlns:a16="http://schemas.microsoft.com/office/drawing/2014/main" id="{6D0EFC56-FC93-4FFB-AC3E-07931E7F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500"/>
              <a:ext cx="18" cy="112"/>
            </a:xfrm>
            <a:custGeom>
              <a:avLst/>
              <a:gdLst>
                <a:gd name="T0" fmla="*/ 0 w 34"/>
                <a:gd name="T1" fmla="*/ 0 h 223"/>
                <a:gd name="T2" fmla="*/ 15 w 34"/>
                <a:gd name="T3" fmla="*/ 223 h 223"/>
                <a:gd name="T4" fmla="*/ 34 w 34"/>
                <a:gd name="T5" fmla="*/ 120 h 223"/>
                <a:gd name="T6" fmla="*/ 0 w 34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23">
                  <a:moveTo>
                    <a:pt x="0" y="0"/>
                  </a:moveTo>
                  <a:lnTo>
                    <a:pt x="15" y="223"/>
                  </a:lnTo>
                  <a:lnTo>
                    <a:pt x="34" y="12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7" name="Freeform 835">
              <a:extLst>
                <a:ext uri="{FF2B5EF4-FFF2-40B4-BE49-F238E27FC236}">
                  <a16:creationId xmlns:a16="http://schemas.microsoft.com/office/drawing/2014/main" id="{E88A3CAD-A6A0-485A-AED6-514B4826A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500"/>
              <a:ext cx="16" cy="143"/>
            </a:xfrm>
            <a:custGeom>
              <a:avLst/>
              <a:gdLst>
                <a:gd name="T0" fmla="*/ 19 w 32"/>
                <a:gd name="T1" fmla="*/ 0 h 285"/>
                <a:gd name="T2" fmla="*/ 0 w 32"/>
                <a:gd name="T3" fmla="*/ 285 h 285"/>
                <a:gd name="T4" fmla="*/ 32 w 32"/>
                <a:gd name="T5" fmla="*/ 223 h 285"/>
                <a:gd name="T6" fmla="*/ 19 w 32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5">
                  <a:moveTo>
                    <a:pt x="19" y="0"/>
                  </a:moveTo>
                  <a:lnTo>
                    <a:pt x="0" y="285"/>
                  </a:lnTo>
                  <a:lnTo>
                    <a:pt x="32" y="22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8" name="Freeform 836">
              <a:extLst>
                <a:ext uri="{FF2B5EF4-FFF2-40B4-BE49-F238E27FC236}">
                  <a16:creationId xmlns:a16="http://schemas.microsoft.com/office/drawing/2014/main" id="{33A65FA5-7803-4951-B388-9ACD46D92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500"/>
              <a:ext cx="16" cy="143"/>
            </a:xfrm>
            <a:custGeom>
              <a:avLst/>
              <a:gdLst>
                <a:gd name="T0" fmla="*/ 19 w 32"/>
                <a:gd name="T1" fmla="*/ 0 h 285"/>
                <a:gd name="T2" fmla="*/ 0 w 32"/>
                <a:gd name="T3" fmla="*/ 285 h 285"/>
                <a:gd name="T4" fmla="*/ 32 w 32"/>
                <a:gd name="T5" fmla="*/ 223 h 285"/>
                <a:gd name="T6" fmla="*/ 19 w 32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5">
                  <a:moveTo>
                    <a:pt x="19" y="0"/>
                  </a:moveTo>
                  <a:lnTo>
                    <a:pt x="0" y="285"/>
                  </a:lnTo>
                  <a:lnTo>
                    <a:pt x="32" y="223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09" name="Freeform 837">
              <a:extLst>
                <a:ext uri="{FF2B5EF4-FFF2-40B4-BE49-F238E27FC236}">
                  <a16:creationId xmlns:a16="http://schemas.microsoft.com/office/drawing/2014/main" id="{292CC4EC-896D-4D7C-B930-92EADDBEB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493"/>
              <a:ext cx="18" cy="68"/>
            </a:xfrm>
            <a:custGeom>
              <a:avLst/>
              <a:gdLst>
                <a:gd name="T0" fmla="*/ 25 w 34"/>
                <a:gd name="T1" fmla="*/ 0 h 136"/>
                <a:gd name="T2" fmla="*/ 0 w 34"/>
                <a:gd name="T3" fmla="*/ 16 h 136"/>
                <a:gd name="T4" fmla="*/ 34 w 34"/>
                <a:gd name="T5" fmla="*/ 136 h 136"/>
                <a:gd name="T6" fmla="*/ 25 w 34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36">
                  <a:moveTo>
                    <a:pt x="25" y="0"/>
                  </a:moveTo>
                  <a:lnTo>
                    <a:pt x="0" y="16"/>
                  </a:lnTo>
                  <a:lnTo>
                    <a:pt x="34" y="1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0" name="Freeform 838">
              <a:extLst>
                <a:ext uri="{FF2B5EF4-FFF2-40B4-BE49-F238E27FC236}">
                  <a16:creationId xmlns:a16="http://schemas.microsoft.com/office/drawing/2014/main" id="{4AA286B2-D1D1-4AD8-AE73-E5A0FC184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493"/>
              <a:ext cx="18" cy="68"/>
            </a:xfrm>
            <a:custGeom>
              <a:avLst/>
              <a:gdLst>
                <a:gd name="T0" fmla="*/ 25 w 34"/>
                <a:gd name="T1" fmla="*/ 0 h 136"/>
                <a:gd name="T2" fmla="*/ 0 w 34"/>
                <a:gd name="T3" fmla="*/ 16 h 136"/>
                <a:gd name="T4" fmla="*/ 34 w 34"/>
                <a:gd name="T5" fmla="*/ 136 h 136"/>
                <a:gd name="T6" fmla="*/ 25 w 34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36">
                  <a:moveTo>
                    <a:pt x="25" y="0"/>
                  </a:moveTo>
                  <a:lnTo>
                    <a:pt x="0" y="16"/>
                  </a:lnTo>
                  <a:lnTo>
                    <a:pt x="34" y="136"/>
                  </a:lnTo>
                  <a:lnTo>
                    <a:pt x="2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1" name="Freeform 839">
              <a:extLst>
                <a:ext uri="{FF2B5EF4-FFF2-40B4-BE49-F238E27FC236}">
                  <a16:creationId xmlns:a16="http://schemas.microsoft.com/office/drawing/2014/main" id="{4849F71E-E04C-4F3B-9D7A-4E15C52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429"/>
              <a:ext cx="13" cy="71"/>
            </a:xfrm>
            <a:custGeom>
              <a:avLst/>
              <a:gdLst>
                <a:gd name="T0" fmla="*/ 6 w 25"/>
                <a:gd name="T1" fmla="*/ 0 h 142"/>
                <a:gd name="T2" fmla="*/ 0 w 25"/>
                <a:gd name="T3" fmla="*/ 142 h 142"/>
                <a:gd name="T4" fmla="*/ 25 w 25"/>
                <a:gd name="T5" fmla="*/ 126 h 142"/>
                <a:gd name="T6" fmla="*/ 6 w 25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2">
                  <a:moveTo>
                    <a:pt x="6" y="0"/>
                  </a:moveTo>
                  <a:lnTo>
                    <a:pt x="0" y="142"/>
                  </a:lnTo>
                  <a:lnTo>
                    <a:pt x="25" y="12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2" name="Freeform 840">
              <a:extLst>
                <a:ext uri="{FF2B5EF4-FFF2-40B4-BE49-F238E27FC236}">
                  <a16:creationId xmlns:a16="http://schemas.microsoft.com/office/drawing/2014/main" id="{92CC497F-6485-4D9F-AAE3-C1273A95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429"/>
              <a:ext cx="13" cy="71"/>
            </a:xfrm>
            <a:custGeom>
              <a:avLst/>
              <a:gdLst>
                <a:gd name="T0" fmla="*/ 6 w 25"/>
                <a:gd name="T1" fmla="*/ 0 h 142"/>
                <a:gd name="T2" fmla="*/ 0 w 25"/>
                <a:gd name="T3" fmla="*/ 142 h 142"/>
                <a:gd name="T4" fmla="*/ 25 w 25"/>
                <a:gd name="T5" fmla="*/ 126 h 142"/>
                <a:gd name="T6" fmla="*/ 6 w 25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2">
                  <a:moveTo>
                    <a:pt x="6" y="0"/>
                  </a:moveTo>
                  <a:lnTo>
                    <a:pt x="0" y="142"/>
                  </a:lnTo>
                  <a:lnTo>
                    <a:pt x="25" y="126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3" name="Freeform 841">
              <a:extLst>
                <a:ext uri="{FF2B5EF4-FFF2-40B4-BE49-F238E27FC236}">
                  <a16:creationId xmlns:a16="http://schemas.microsoft.com/office/drawing/2014/main" id="{952CB9BD-BC12-47D2-91F5-C65F00A92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3425"/>
              <a:ext cx="9" cy="68"/>
            </a:xfrm>
            <a:custGeom>
              <a:avLst/>
              <a:gdLst>
                <a:gd name="T0" fmla="*/ 13 w 17"/>
                <a:gd name="T1" fmla="*/ 0 h 136"/>
                <a:gd name="T2" fmla="*/ 0 w 17"/>
                <a:gd name="T3" fmla="*/ 8 h 136"/>
                <a:gd name="T4" fmla="*/ 17 w 17"/>
                <a:gd name="T5" fmla="*/ 136 h 136"/>
                <a:gd name="T6" fmla="*/ 13 w 1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6">
                  <a:moveTo>
                    <a:pt x="13" y="0"/>
                  </a:moveTo>
                  <a:lnTo>
                    <a:pt x="0" y="8"/>
                  </a:lnTo>
                  <a:lnTo>
                    <a:pt x="17" y="1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4" name="Freeform 842">
              <a:extLst>
                <a:ext uri="{FF2B5EF4-FFF2-40B4-BE49-F238E27FC236}">
                  <a16:creationId xmlns:a16="http://schemas.microsoft.com/office/drawing/2014/main" id="{8AC463EB-0640-4AD5-9ACB-DDCE55A80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3425"/>
              <a:ext cx="9" cy="68"/>
            </a:xfrm>
            <a:custGeom>
              <a:avLst/>
              <a:gdLst>
                <a:gd name="T0" fmla="*/ 13 w 17"/>
                <a:gd name="T1" fmla="*/ 0 h 136"/>
                <a:gd name="T2" fmla="*/ 0 w 17"/>
                <a:gd name="T3" fmla="*/ 8 h 136"/>
                <a:gd name="T4" fmla="*/ 17 w 17"/>
                <a:gd name="T5" fmla="*/ 136 h 136"/>
                <a:gd name="T6" fmla="*/ 13 w 1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6">
                  <a:moveTo>
                    <a:pt x="13" y="0"/>
                  </a:moveTo>
                  <a:lnTo>
                    <a:pt x="0" y="8"/>
                  </a:lnTo>
                  <a:lnTo>
                    <a:pt x="17" y="136"/>
                  </a:lnTo>
                  <a:lnTo>
                    <a:pt x="1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5" name="Freeform 843">
              <a:extLst>
                <a:ext uri="{FF2B5EF4-FFF2-40B4-BE49-F238E27FC236}">
                  <a16:creationId xmlns:a16="http://schemas.microsoft.com/office/drawing/2014/main" id="{E742C306-0275-47E8-B558-4BC939854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3358"/>
              <a:ext cx="7" cy="71"/>
            </a:xfrm>
            <a:custGeom>
              <a:avLst/>
              <a:gdLst>
                <a:gd name="T0" fmla="*/ 3 w 13"/>
                <a:gd name="T1" fmla="*/ 0 h 144"/>
                <a:gd name="T2" fmla="*/ 0 w 13"/>
                <a:gd name="T3" fmla="*/ 144 h 144"/>
                <a:gd name="T4" fmla="*/ 13 w 13"/>
                <a:gd name="T5" fmla="*/ 136 h 144"/>
                <a:gd name="T6" fmla="*/ 3 w 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4">
                  <a:moveTo>
                    <a:pt x="3" y="0"/>
                  </a:moveTo>
                  <a:lnTo>
                    <a:pt x="0" y="144"/>
                  </a:lnTo>
                  <a:lnTo>
                    <a:pt x="13" y="13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6" name="Freeform 844">
              <a:extLst>
                <a:ext uri="{FF2B5EF4-FFF2-40B4-BE49-F238E27FC236}">
                  <a16:creationId xmlns:a16="http://schemas.microsoft.com/office/drawing/2014/main" id="{4550EE9B-44D9-4E47-B169-025BA4542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3358"/>
              <a:ext cx="7" cy="71"/>
            </a:xfrm>
            <a:custGeom>
              <a:avLst/>
              <a:gdLst>
                <a:gd name="T0" fmla="*/ 3 w 13"/>
                <a:gd name="T1" fmla="*/ 0 h 144"/>
                <a:gd name="T2" fmla="*/ 0 w 13"/>
                <a:gd name="T3" fmla="*/ 144 h 144"/>
                <a:gd name="T4" fmla="*/ 13 w 13"/>
                <a:gd name="T5" fmla="*/ 136 h 144"/>
                <a:gd name="T6" fmla="*/ 3 w 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4">
                  <a:moveTo>
                    <a:pt x="3" y="0"/>
                  </a:moveTo>
                  <a:lnTo>
                    <a:pt x="0" y="144"/>
                  </a:lnTo>
                  <a:lnTo>
                    <a:pt x="13" y="136"/>
                  </a:lnTo>
                  <a:lnTo>
                    <a:pt x="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7" name="Freeform 845">
              <a:extLst>
                <a:ext uri="{FF2B5EF4-FFF2-40B4-BE49-F238E27FC236}">
                  <a16:creationId xmlns:a16="http://schemas.microsoft.com/office/drawing/2014/main" id="{BD797E71-D817-446E-A887-6E35F0D4C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3358"/>
              <a:ext cx="6" cy="67"/>
            </a:xfrm>
            <a:custGeom>
              <a:avLst/>
              <a:gdLst>
                <a:gd name="T0" fmla="*/ 10 w 12"/>
                <a:gd name="T1" fmla="*/ 0 h 134"/>
                <a:gd name="T2" fmla="*/ 0 w 12"/>
                <a:gd name="T3" fmla="*/ 0 h 134"/>
                <a:gd name="T4" fmla="*/ 12 w 12"/>
                <a:gd name="T5" fmla="*/ 134 h 134"/>
                <a:gd name="T6" fmla="*/ 10 w 12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4">
                  <a:moveTo>
                    <a:pt x="10" y="0"/>
                  </a:moveTo>
                  <a:lnTo>
                    <a:pt x="0" y="0"/>
                  </a:lnTo>
                  <a:lnTo>
                    <a:pt x="12" y="13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8" name="Freeform 846">
              <a:extLst>
                <a:ext uri="{FF2B5EF4-FFF2-40B4-BE49-F238E27FC236}">
                  <a16:creationId xmlns:a16="http://schemas.microsoft.com/office/drawing/2014/main" id="{0B92BDE0-7024-4861-9DFF-43E1AE3F1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3358"/>
              <a:ext cx="6" cy="67"/>
            </a:xfrm>
            <a:custGeom>
              <a:avLst/>
              <a:gdLst>
                <a:gd name="T0" fmla="*/ 10 w 12"/>
                <a:gd name="T1" fmla="*/ 0 h 134"/>
                <a:gd name="T2" fmla="*/ 0 w 12"/>
                <a:gd name="T3" fmla="*/ 0 h 134"/>
                <a:gd name="T4" fmla="*/ 12 w 12"/>
                <a:gd name="T5" fmla="*/ 134 h 134"/>
                <a:gd name="T6" fmla="*/ 10 w 12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4">
                  <a:moveTo>
                    <a:pt x="10" y="0"/>
                  </a:moveTo>
                  <a:lnTo>
                    <a:pt x="0" y="0"/>
                  </a:lnTo>
                  <a:lnTo>
                    <a:pt x="12" y="134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19" name="Freeform 847">
              <a:extLst>
                <a:ext uri="{FF2B5EF4-FFF2-40B4-BE49-F238E27FC236}">
                  <a16:creationId xmlns:a16="http://schemas.microsoft.com/office/drawing/2014/main" id="{10B74405-3040-45FC-9CCA-DB13951C9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3309"/>
              <a:ext cx="5" cy="49"/>
            </a:xfrm>
            <a:custGeom>
              <a:avLst/>
              <a:gdLst>
                <a:gd name="T0" fmla="*/ 6 w 10"/>
                <a:gd name="T1" fmla="*/ 0 h 97"/>
                <a:gd name="T2" fmla="*/ 0 w 10"/>
                <a:gd name="T3" fmla="*/ 97 h 97"/>
                <a:gd name="T4" fmla="*/ 10 w 10"/>
                <a:gd name="T5" fmla="*/ 97 h 97"/>
                <a:gd name="T6" fmla="*/ 6 w 10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7">
                  <a:moveTo>
                    <a:pt x="6" y="0"/>
                  </a:moveTo>
                  <a:lnTo>
                    <a:pt x="0" y="97"/>
                  </a:lnTo>
                  <a:lnTo>
                    <a:pt x="10" y="9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0" name="Freeform 848">
              <a:extLst>
                <a:ext uri="{FF2B5EF4-FFF2-40B4-BE49-F238E27FC236}">
                  <a16:creationId xmlns:a16="http://schemas.microsoft.com/office/drawing/2014/main" id="{B25834E2-2A5C-43AE-98E5-2F773077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3309"/>
              <a:ext cx="5" cy="49"/>
            </a:xfrm>
            <a:custGeom>
              <a:avLst/>
              <a:gdLst>
                <a:gd name="T0" fmla="*/ 6 w 10"/>
                <a:gd name="T1" fmla="*/ 0 h 97"/>
                <a:gd name="T2" fmla="*/ 0 w 10"/>
                <a:gd name="T3" fmla="*/ 97 h 97"/>
                <a:gd name="T4" fmla="*/ 10 w 10"/>
                <a:gd name="T5" fmla="*/ 97 h 97"/>
                <a:gd name="T6" fmla="*/ 6 w 10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7">
                  <a:moveTo>
                    <a:pt x="6" y="0"/>
                  </a:moveTo>
                  <a:lnTo>
                    <a:pt x="0" y="97"/>
                  </a:lnTo>
                  <a:lnTo>
                    <a:pt x="10" y="97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1" name="Freeform 849">
              <a:extLst>
                <a:ext uri="{FF2B5EF4-FFF2-40B4-BE49-F238E27FC236}">
                  <a16:creationId xmlns:a16="http://schemas.microsoft.com/office/drawing/2014/main" id="{D55F693E-0AFC-46D6-9366-150B61E5F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309"/>
              <a:ext cx="16" cy="62"/>
            </a:xfrm>
            <a:custGeom>
              <a:avLst/>
              <a:gdLst>
                <a:gd name="T0" fmla="*/ 32 w 32"/>
                <a:gd name="T1" fmla="*/ 0 h 124"/>
                <a:gd name="T2" fmla="*/ 0 w 32"/>
                <a:gd name="T3" fmla="*/ 124 h 124"/>
                <a:gd name="T4" fmla="*/ 26 w 32"/>
                <a:gd name="T5" fmla="*/ 97 h 124"/>
                <a:gd name="T6" fmla="*/ 32 w 32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24">
                  <a:moveTo>
                    <a:pt x="32" y="0"/>
                  </a:moveTo>
                  <a:lnTo>
                    <a:pt x="0" y="124"/>
                  </a:lnTo>
                  <a:lnTo>
                    <a:pt x="26" y="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2" name="Freeform 850">
              <a:extLst>
                <a:ext uri="{FF2B5EF4-FFF2-40B4-BE49-F238E27FC236}">
                  <a16:creationId xmlns:a16="http://schemas.microsoft.com/office/drawing/2014/main" id="{934BDA45-A811-4E49-B3BB-0EB50D5ED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309"/>
              <a:ext cx="16" cy="62"/>
            </a:xfrm>
            <a:custGeom>
              <a:avLst/>
              <a:gdLst>
                <a:gd name="T0" fmla="*/ 32 w 32"/>
                <a:gd name="T1" fmla="*/ 0 h 124"/>
                <a:gd name="T2" fmla="*/ 0 w 32"/>
                <a:gd name="T3" fmla="*/ 124 h 124"/>
                <a:gd name="T4" fmla="*/ 26 w 32"/>
                <a:gd name="T5" fmla="*/ 97 h 124"/>
                <a:gd name="T6" fmla="*/ 32 w 32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24">
                  <a:moveTo>
                    <a:pt x="32" y="0"/>
                  </a:moveTo>
                  <a:lnTo>
                    <a:pt x="0" y="124"/>
                  </a:lnTo>
                  <a:lnTo>
                    <a:pt x="26" y="97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3" name="Freeform 851">
              <a:extLst>
                <a:ext uri="{FF2B5EF4-FFF2-40B4-BE49-F238E27FC236}">
                  <a16:creationId xmlns:a16="http://schemas.microsoft.com/office/drawing/2014/main" id="{59E31B70-F442-4DD5-BCE7-DDE74AD47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3309"/>
              <a:ext cx="15" cy="62"/>
            </a:xfrm>
            <a:custGeom>
              <a:avLst/>
              <a:gdLst>
                <a:gd name="T0" fmla="*/ 0 w 31"/>
                <a:gd name="T1" fmla="*/ 0 h 124"/>
                <a:gd name="T2" fmla="*/ 4 w 31"/>
                <a:gd name="T3" fmla="*/ 97 h 124"/>
                <a:gd name="T4" fmla="*/ 31 w 31"/>
                <a:gd name="T5" fmla="*/ 124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4" y="97"/>
                  </a:lnTo>
                  <a:lnTo>
                    <a:pt x="31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4" name="Freeform 852">
              <a:extLst>
                <a:ext uri="{FF2B5EF4-FFF2-40B4-BE49-F238E27FC236}">
                  <a16:creationId xmlns:a16="http://schemas.microsoft.com/office/drawing/2014/main" id="{01F977B4-BE63-4E2D-B0FA-004D20693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3309"/>
              <a:ext cx="15" cy="62"/>
            </a:xfrm>
            <a:custGeom>
              <a:avLst/>
              <a:gdLst>
                <a:gd name="T0" fmla="*/ 0 w 31"/>
                <a:gd name="T1" fmla="*/ 0 h 124"/>
                <a:gd name="T2" fmla="*/ 4 w 31"/>
                <a:gd name="T3" fmla="*/ 97 h 124"/>
                <a:gd name="T4" fmla="*/ 31 w 31"/>
                <a:gd name="T5" fmla="*/ 124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4" y="97"/>
                  </a:lnTo>
                  <a:lnTo>
                    <a:pt x="31" y="12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5" name="Freeform 853">
              <a:extLst>
                <a:ext uri="{FF2B5EF4-FFF2-40B4-BE49-F238E27FC236}">
                  <a16:creationId xmlns:a16="http://schemas.microsoft.com/office/drawing/2014/main" id="{E5E00CAB-3C3B-451E-9195-FABC2D4FC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358"/>
              <a:ext cx="13" cy="285"/>
            </a:xfrm>
            <a:custGeom>
              <a:avLst/>
              <a:gdLst>
                <a:gd name="T0" fmla="*/ 26 w 26"/>
                <a:gd name="T1" fmla="*/ 0 h 571"/>
                <a:gd name="T2" fmla="*/ 25 w 26"/>
                <a:gd name="T3" fmla="*/ 144 h 571"/>
                <a:gd name="T4" fmla="*/ 19 w 26"/>
                <a:gd name="T5" fmla="*/ 286 h 571"/>
                <a:gd name="T6" fmla="*/ 0 w 26"/>
                <a:gd name="T7" fmla="*/ 571 h 571"/>
                <a:gd name="T8" fmla="*/ 0 w 26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571">
                  <a:moveTo>
                    <a:pt x="26" y="0"/>
                  </a:moveTo>
                  <a:lnTo>
                    <a:pt x="25" y="144"/>
                  </a:lnTo>
                  <a:lnTo>
                    <a:pt x="19" y="286"/>
                  </a:lnTo>
                  <a:lnTo>
                    <a:pt x="0" y="571"/>
                  </a:lnTo>
                  <a:lnTo>
                    <a:pt x="0" y="57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6" name="Freeform 854">
              <a:extLst>
                <a:ext uri="{FF2B5EF4-FFF2-40B4-BE49-F238E27FC236}">
                  <a16:creationId xmlns:a16="http://schemas.microsoft.com/office/drawing/2014/main" id="{974C9AB6-6279-4787-AD51-21BEB5176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3358"/>
              <a:ext cx="13" cy="270"/>
            </a:xfrm>
            <a:custGeom>
              <a:avLst/>
              <a:gdLst>
                <a:gd name="T0" fmla="*/ 0 w 27"/>
                <a:gd name="T1" fmla="*/ 0 h 540"/>
                <a:gd name="T2" fmla="*/ 2 w 27"/>
                <a:gd name="T3" fmla="*/ 136 h 540"/>
                <a:gd name="T4" fmla="*/ 6 w 27"/>
                <a:gd name="T5" fmla="*/ 270 h 540"/>
                <a:gd name="T6" fmla="*/ 13 w 27"/>
                <a:gd name="T7" fmla="*/ 406 h 540"/>
                <a:gd name="T8" fmla="*/ 27 w 27"/>
                <a:gd name="T9" fmla="*/ 540 h 540"/>
                <a:gd name="T10" fmla="*/ 27 w 27"/>
                <a:gd name="T1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40">
                  <a:moveTo>
                    <a:pt x="0" y="0"/>
                  </a:moveTo>
                  <a:lnTo>
                    <a:pt x="2" y="136"/>
                  </a:lnTo>
                  <a:lnTo>
                    <a:pt x="6" y="270"/>
                  </a:lnTo>
                  <a:lnTo>
                    <a:pt x="13" y="406"/>
                  </a:lnTo>
                  <a:lnTo>
                    <a:pt x="27" y="540"/>
                  </a:lnTo>
                  <a:lnTo>
                    <a:pt x="27" y="54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7" name="Freeform 855">
              <a:extLst>
                <a:ext uri="{FF2B5EF4-FFF2-40B4-BE49-F238E27FC236}">
                  <a16:creationId xmlns:a16="http://schemas.microsoft.com/office/drawing/2014/main" id="{190DDFBA-3204-4D13-A1B6-0B58557B2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612"/>
              <a:ext cx="16" cy="31"/>
            </a:xfrm>
            <a:custGeom>
              <a:avLst/>
              <a:gdLst>
                <a:gd name="T0" fmla="*/ 0 w 32"/>
                <a:gd name="T1" fmla="*/ 62 h 62"/>
                <a:gd name="T2" fmla="*/ 32 w 32"/>
                <a:gd name="T3" fmla="*/ 0 h 62"/>
                <a:gd name="T4" fmla="*/ 32 w 3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2">
                  <a:moveTo>
                    <a:pt x="0" y="62"/>
                  </a:moveTo>
                  <a:lnTo>
                    <a:pt x="32" y="0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8" name="Freeform 856">
              <a:extLst>
                <a:ext uri="{FF2B5EF4-FFF2-40B4-BE49-F238E27FC236}">
                  <a16:creationId xmlns:a16="http://schemas.microsoft.com/office/drawing/2014/main" id="{4537C8E2-11D8-4E54-B325-1B5673AD4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3612"/>
              <a:ext cx="15" cy="16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  <a:gd name="T4" fmla="*/ 31 w 3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31" y="31"/>
                  </a:lnTo>
                  <a:lnTo>
                    <a:pt x="31" y="3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29" name="Freeform 857">
              <a:extLst>
                <a:ext uri="{FF2B5EF4-FFF2-40B4-BE49-F238E27FC236}">
                  <a16:creationId xmlns:a16="http://schemas.microsoft.com/office/drawing/2014/main" id="{BB6E31F5-04EE-4D5B-9567-50BC1B484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309"/>
              <a:ext cx="16" cy="62"/>
            </a:xfrm>
            <a:custGeom>
              <a:avLst/>
              <a:gdLst>
                <a:gd name="T0" fmla="*/ 32 w 32"/>
                <a:gd name="T1" fmla="*/ 0 h 124"/>
                <a:gd name="T2" fmla="*/ 0 w 32"/>
                <a:gd name="T3" fmla="*/ 124 h 124"/>
                <a:gd name="T4" fmla="*/ 0 w 32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124">
                  <a:moveTo>
                    <a:pt x="32" y="0"/>
                  </a:moveTo>
                  <a:lnTo>
                    <a:pt x="0" y="124"/>
                  </a:lnTo>
                  <a:lnTo>
                    <a:pt x="0" y="12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0" name="Freeform 858">
              <a:extLst>
                <a:ext uri="{FF2B5EF4-FFF2-40B4-BE49-F238E27FC236}">
                  <a16:creationId xmlns:a16="http://schemas.microsoft.com/office/drawing/2014/main" id="{D20739B4-213C-4AB9-9119-4CFAB813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3358"/>
              <a:ext cx="13" cy="13"/>
            </a:xfrm>
            <a:custGeom>
              <a:avLst/>
              <a:gdLst>
                <a:gd name="T0" fmla="*/ 0 w 26"/>
                <a:gd name="T1" fmla="*/ 27 h 27"/>
                <a:gd name="T2" fmla="*/ 26 w 26"/>
                <a:gd name="T3" fmla="*/ 0 h 27"/>
                <a:gd name="T4" fmla="*/ 26 w 2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7">
                  <a:moveTo>
                    <a:pt x="0" y="27"/>
                  </a:move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1" name="Freeform 859">
              <a:extLst>
                <a:ext uri="{FF2B5EF4-FFF2-40B4-BE49-F238E27FC236}">
                  <a16:creationId xmlns:a16="http://schemas.microsoft.com/office/drawing/2014/main" id="{3CDFF10B-981C-4B4A-A205-97A3548B3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3309"/>
              <a:ext cx="15" cy="62"/>
            </a:xfrm>
            <a:custGeom>
              <a:avLst/>
              <a:gdLst>
                <a:gd name="T0" fmla="*/ 0 w 31"/>
                <a:gd name="T1" fmla="*/ 0 h 124"/>
                <a:gd name="T2" fmla="*/ 31 w 31"/>
                <a:gd name="T3" fmla="*/ 124 h 124"/>
                <a:gd name="T4" fmla="*/ 31 w 31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31" y="124"/>
                  </a:lnTo>
                  <a:lnTo>
                    <a:pt x="31" y="12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2" name="Freeform 860">
              <a:extLst>
                <a:ext uri="{FF2B5EF4-FFF2-40B4-BE49-F238E27FC236}">
                  <a16:creationId xmlns:a16="http://schemas.microsoft.com/office/drawing/2014/main" id="{9A580A82-21F4-4AF0-B65E-30E28D4CE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3358"/>
              <a:ext cx="13" cy="13"/>
            </a:xfrm>
            <a:custGeom>
              <a:avLst/>
              <a:gdLst>
                <a:gd name="T0" fmla="*/ 27 w 27"/>
                <a:gd name="T1" fmla="*/ 27 h 27"/>
                <a:gd name="T2" fmla="*/ 0 w 27"/>
                <a:gd name="T3" fmla="*/ 0 h 27"/>
                <a:gd name="T4" fmla="*/ 0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27" y="27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3" name="Freeform 861">
              <a:extLst>
                <a:ext uri="{FF2B5EF4-FFF2-40B4-BE49-F238E27FC236}">
                  <a16:creationId xmlns:a16="http://schemas.microsoft.com/office/drawing/2014/main" id="{2D8F347C-1056-4DA3-9085-1FA9840DE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3542"/>
              <a:ext cx="15" cy="70"/>
            </a:xfrm>
            <a:custGeom>
              <a:avLst/>
              <a:gdLst>
                <a:gd name="T0" fmla="*/ 21 w 31"/>
                <a:gd name="T1" fmla="*/ 0 h 139"/>
                <a:gd name="T2" fmla="*/ 0 w 31"/>
                <a:gd name="T3" fmla="*/ 109 h 139"/>
                <a:gd name="T4" fmla="*/ 31 w 31"/>
                <a:gd name="T5" fmla="*/ 139 h 139"/>
                <a:gd name="T6" fmla="*/ 21 w 31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9">
                  <a:moveTo>
                    <a:pt x="21" y="0"/>
                  </a:moveTo>
                  <a:lnTo>
                    <a:pt x="0" y="109"/>
                  </a:lnTo>
                  <a:lnTo>
                    <a:pt x="31" y="13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4" name="Freeform 862">
              <a:extLst>
                <a:ext uri="{FF2B5EF4-FFF2-40B4-BE49-F238E27FC236}">
                  <a16:creationId xmlns:a16="http://schemas.microsoft.com/office/drawing/2014/main" id="{9FF338FE-F367-444C-9D6D-A0FAAF1AD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3542"/>
              <a:ext cx="15" cy="70"/>
            </a:xfrm>
            <a:custGeom>
              <a:avLst/>
              <a:gdLst>
                <a:gd name="T0" fmla="*/ 21 w 31"/>
                <a:gd name="T1" fmla="*/ 0 h 139"/>
                <a:gd name="T2" fmla="*/ 0 w 31"/>
                <a:gd name="T3" fmla="*/ 109 h 139"/>
                <a:gd name="T4" fmla="*/ 31 w 31"/>
                <a:gd name="T5" fmla="*/ 139 h 139"/>
                <a:gd name="T6" fmla="*/ 21 w 31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9">
                  <a:moveTo>
                    <a:pt x="21" y="0"/>
                  </a:moveTo>
                  <a:lnTo>
                    <a:pt x="0" y="109"/>
                  </a:lnTo>
                  <a:lnTo>
                    <a:pt x="31" y="139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5" name="Freeform 863">
              <a:extLst>
                <a:ext uri="{FF2B5EF4-FFF2-40B4-BE49-F238E27FC236}">
                  <a16:creationId xmlns:a16="http://schemas.microsoft.com/office/drawing/2014/main" id="{A6411DC8-8BE4-40D4-B968-E2C9B8C85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542"/>
              <a:ext cx="21" cy="55"/>
            </a:xfrm>
            <a:custGeom>
              <a:avLst/>
              <a:gdLst>
                <a:gd name="T0" fmla="*/ 0 w 42"/>
                <a:gd name="T1" fmla="*/ 0 h 109"/>
                <a:gd name="T2" fmla="*/ 21 w 42"/>
                <a:gd name="T3" fmla="*/ 109 h 109"/>
                <a:gd name="T4" fmla="*/ 42 w 42"/>
                <a:gd name="T5" fmla="*/ 0 h 109"/>
                <a:gd name="T6" fmla="*/ 0 w 42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09">
                  <a:moveTo>
                    <a:pt x="0" y="0"/>
                  </a:moveTo>
                  <a:lnTo>
                    <a:pt x="21" y="109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6" name="Freeform 864">
              <a:extLst>
                <a:ext uri="{FF2B5EF4-FFF2-40B4-BE49-F238E27FC236}">
                  <a16:creationId xmlns:a16="http://schemas.microsoft.com/office/drawing/2014/main" id="{AC45EC83-7907-43BD-A1AD-C36B60A5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542"/>
              <a:ext cx="21" cy="55"/>
            </a:xfrm>
            <a:custGeom>
              <a:avLst/>
              <a:gdLst>
                <a:gd name="T0" fmla="*/ 0 w 42"/>
                <a:gd name="T1" fmla="*/ 0 h 109"/>
                <a:gd name="T2" fmla="*/ 21 w 42"/>
                <a:gd name="T3" fmla="*/ 109 h 109"/>
                <a:gd name="T4" fmla="*/ 42 w 42"/>
                <a:gd name="T5" fmla="*/ 0 h 109"/>
                <a:gd name="T6" fmla="*/ 0 w 42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09">
                  <a:moveTo>
                    <a:pt x="0" y="0"/>
                  </a:moveTo>
                  <a:lnTo>
                    <a:pt x="21" y="109"/>
                  </a:lnTo>
                  <a:lnTo>
                    <a:pt x="42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7" name="Freeform 865">
              <a:extLst>
                <a:ext uri="{FF2B5EF4-FFF2-40B4-BE49-F238E27FC236}">
                  <a16:creationId xmlns:a16="http://schemas.microsoft.com/office/drawing/2014/main" id="{2AD1D1D8-1383-4B3B-B76D-72EE18A2E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542"/>
              <a:ext cx="16" cy="70"/>
            </a:xfrm>
            <a:custGeom>
              <a:avLst/>
              <a:gdLst>
                <a:gd name="T0" fmla="*/ 10 w 31"/>
                <a:gd name="T1" fmla="*/ 0 h 139"/>
                <a:gd name="T2" fmla="*/ 0 w 31"/>
                <a:gd name="T3" fmla="*/ 139 h 139"/>
                <a:gd name="T4" fmla="*/ 31 w 31"/>
                <a:gd name="T5" fmla="*/ 109 h 139"/>
                <a:gd name="T6" fmla="*/ 10 w 31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9">
                  <a:moveTo>
                    <a:pt x="10" y="0"/>
                  </a:moveTo>
                  <a:lnTo>
                    <a:pt x="0" y="139"/>
                  </a:lnTo>
                  <a:lnTo>
                    <a:pt x="31" y="10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8" name="Freeform 866">
              <a:extLst>
                <a:ext uri="{FF2B5EF4-FFF2-40B4-BE49-F238E27FC236}">
                  <a16:creationId xmlns:a16="http://schemas.microsoft.com/office/drawing/2014/main" id="{02DCAC1A-9A49-49A9-A3D8-617CB9B1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542"/>
              <a:ext cx="16" cy="70"/>
            </a:xfrm>
            <a:custGeom>
              <a:avLst/>
              <a:gdLst>
                <a:gd name="T0" fmla="*/ 10 w 31"/>
                <a:gd name="T1" fmla="*/ 0 h 139"/>
                <a:gd name="T2" fmla="*/ 0 w 31"/>
                <a:gd name="T3" fmla="*/ 139 h 139"/>
                <a:gd name="T4" fmla="*/ 31 w 31"/>
                <a:gd name="T5" fmla="*/ 109 h 139"/>
                <a:gd name="T6" fmla="*/ 10 w 31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9">
                  <a:moveTo>
                    <a:pt x="10" y="0"/>
                  </a:moveTo>
                  <a:lnTo>
                    <a:pt x="0" y="139"/>
                  </a:lnTo>
                  <a:lnTo>
                    <a:pt x="31" y="109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39" name="Freeform 867">
              <a:extLst>
                <a:ext uri="{FF2B5EF4-FFF2-40B4-BE49-F238E27FC236}">
                  <a16:creationId xmlns:a16="http://schemas.microsoft.com/office/drawing/2014/main" id="{A5B9C5B9-4BD6-4C79-B05C-C2A1330A7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473"/>
              <a:ext cx="21" cy="69"/>
            </a:xfrm>
            <a:custGeom>
              <a:avLst/>
              <a:gdLst>
                <a:gd name="T0" fmla="*/ 35 w 42"/>
                <a:gd name="T1" fmla="*/ 0 h 140"/>
                <a:gd name="T2" fmla="*/ 0 w 42"/>
                <a:gd name="T3" fmla="*/ 140 h 140"/>
                <a:gd name="T4" fmla="*/ 42 w 42"/>
                <a:gd name="T5" fmla="*/ 140 h 140"/>
                <a:gd name="T6" fmla="*/ 35 w 42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40">
                  <a:moveTo>
                    <a:pt x="35" y="0"/>
                  </a:moveTo>
                  <a:lnTo>
                    <a:pt x="0" y="140"/>
                  </a:lnTo>
                  <a:lnTo>
                    <a:pt x="42" y="14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0" name="Freeform 868">
              <a:extLst>
                <a:ext uri="{FF2B5EF4-FFF2-40B4-BE49-F238E27FC236}">
                  <a16:creationId xmlns:a16="http://schemas.microsoft.com/office/drawing/2014/main" id="{D465BD02-91F5-4213-AD7E-B8639E705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473"/>
              <a:ext cx="21" cy="69"/>
            </a:xfrm>
            <a:custGeom>
              <a:avLst/>
              <a:gdLst>
                <a:gd name="T0" fmla="*/ 35 w 42"/>
                <a:gd name="T1" fmla="*/ 0 h 140"/>
                <a:gd name="T2" fmla="*/ 0 w 42"/>
                <a:gd name="T3" fmla="*/ 140 h 140"/>
                <a:gd name="T4" fmla="*/ 42 w 42"/>
                <a:gd name="T5" fmla="*/ 140 h 140"/>
                <a:gd name="T6" fmla="*/ 35 w 42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40">
                  <a:moveTo>
                    <a:pt x="35" y="0"/>
                  </a:moveTo>
                  <a:lnTo>
                    <a:pt x="0" y="140"/>
                  </a:lnTo>
                  <a:lnTo>
                    <a:pt x="42" y="140"/>
                  </a:lnTo>
                  <a:lnTo>
                    <a:pt x="3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1" name="Freeform 869">
              <a:extLst>
                <a:ext uri="{FF2B5EF4-FFF2-40B4-BE49-F238E27FC236}">
                  <a16:creationId xmlns:a16="http://schemas.microsoft.com/office/drawing/2014/main" id="{517BF108-27C7-4B85-9351-3BBDB145B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473"/>
              <a:ext cx="17" cy="69"/>
            </a:xfrm>
            <a:custGeom>
              <a:avLst/>
              <a:gdLst>
                <a:gd name="T0" fmla="*/ 8 w 35"/>
                <a:gd name="T1" fmla="*/ 0 h 140"/>
                <a:gd name="T2" fmla="*/ 0 w 35"/>
                <a:gd name="T3" fmla="*/ 140 h 140"/>
                <a:gd name="T4" fmla="*/ 35 w 35"/>
                <a:gd name="T5" fmla="*/ 0 h 140"/>
                <a:gd name="T6" fmla="*/ 8 w 35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40">
                  <a:moveTo>
                    <a:pt x="8" y="0"/>
                  </a:moveTo>
                  <a:lnTo>
                    <a:pt x="0" y="140"/>
                  </a:lnTo>
                  <a:lnTo>
                    <a:pt x="3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2" name="Freeform 870">
              <a:extLst>
                <a:ext uri="{FF2B5EF4-FFF2-40B4-BE49-F238E27FC236}">
                  <a16:creationId xmlns:a16="http://schemas.microsoft.com/office/drawing/2014/main" id="{4E741F97-F80B-4CFB-AAC3-733F0AAD2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3473"/>
              <a:ext cx="17" cy="69"/>
            </a:xfrm>
            <a:custGeom>
              <a:avLst/>
              <a:gdLst>
                <a:gd name="T0" fmla="*/ 8 w 35"/>
                <a:gd name="T1" fmla="*/ 0 h 140"/>
                <a:gd name="T2" fmla="*/ 0 w 35"/>
                <a:gd name="T3" fmla="*/ 140 h 140"/>
                <a:gd name="T4" fmla="*/ 35 w 35"/>
                <a:gd name="T5" fmla="*/ 0 h 140"/>
                <a:gd name="T6" fmla="*/ 8 w 35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40">
                  <a:moveTo>
                    <a:pt x="8" y="0"/>
                  </a:moveTo>
                  <a:lnTo>
                    <a:pt x="0" y="140"/>
                  </a:lnTo>
                  <a:lnTo>
                    <a:pt x="35" y="0"/>
                  </a:lnTo>
                  <a:lnTo>
                    <a:pt x="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3" name="Freeform 871">
              <a:extLst>
                <a:ext uri="{FF2B5EF4-FFF2-40B4-BE49-F238E27FC236}">
                  <a16:creationId xmlns:a16="http://schemas.microsoft.com/office/drawing/2014/main" id="{D7357BAB-439D-481A-B662-324CB2139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402"/>
              <a:ext cx="13" cy="71"/>
            </a:xfrm>
            <a:custGeom>
              <a:avLst/>
              <a:gdLst>
                <a:gd name="T0" fmla="*/ 21 w 27"/>
                <a:gd name="T1" fmla="*/ 0 h 142"/>
                <a:gd name="T2" fmla="*/ 0 w 27"/>
                <a:gd name="T3" fmla="*/ 142 h 142"/>
                <a:gd name="T4" fmla="*/ 27 w 27"/>
                <a:gd name="T5" fmla="*/ 142 h 142"/>
                <a:gd name="T6" fmla="*/ 21 w 27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2">
                  <a:moveTo>
                    <a:pt x="21" y="0"/>
                  </a:moveTo>
                  <a:lnTo>
                    <a:pt x="0" y="142"/>
                  </a:lnTo>
                  <a:lnTo>
                    <a:pt x="27" y="14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4" name="Freeform 872">
              <a:extLst>
                <a:ext uri="{FF2B5EF4-FFF2-40B4-BE49-F238E27FC236}">
                  <a16:creationId xmlns:a16="http://schemas.microsoft.com/office/drawing/2014/main" id="{5EC456A8-F0D1-4C27-87B1-580D18A3B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402"/>
              <a:ext cx="13" cy="71"/>
            </a:xfrm>
            <a:custGeom>
              <a:avLst/>
              <a:gdLst>
                <a:gd name="T0" fmla="*/ 21 w 27"/>
                <a:gd name="T1" fmla="*/ 0 h 142"/>
                <a:gd name="T2" fmla="*/ 0 w 27"/>
                <a:gd name="T3" fmla="*/ 142 h 142"/>
                <a:gd name="T4" fmla="*/ 27 w 27"/>
                <a:gd name="T5" fmla="*/ 142 h 142"/>
                <a:gd name="T6" fmla="*/ 21 w 27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2">
                  <a:moveTo>
                    <a:pt x="21" y="0"/>
                  </a:moveTo>
                  <a:lnTo>
                    <a:pt x="0" y="142"/>
                  </a:lnTo>
                  <a:lnTo>
                    <a:pt x="27" y="142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5" name="Freeform 873">
              <a:extLst>
                <a:ext uri="{FF2B5EF4-FFF2-40B4-BE49-F238E27FC236}">
                  <a16:creationId xmlns:a16="http://schemas.microsoft.com/office/drawing/2014/main" id="{59C37807-7535-41CF-B216-AB22FCFFB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402"/>
              <a:ext cx="10" cy="71"/>
            </a:xfrm>
            <a:custGeom>
              <a:avLst/>
              <a:gdLst>
                <a:gd name="T0" fmla="*/ 5 w 21"/>
                <a:gd name="T1" fmla="*/ 0 h 142"/>
                <a:gd name="T2" fmla="*/ 0 w 21"/>
                <a:gd name="T3" fmla="*/ 142 h 142"/>
                <a:gd name="T4" fmla="*/ 21 w 21"/>
                <a:gd name="T5" fmla="*/ 0 h 142"/>
                <a:gd name="T6" fmla="*/ 5 w 21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42">
                  <a:moveTo>
                    <a:pt x="5" y="0"/>
                  </a:moveTo>
                  <a:lnTo>
                    <a:pt x="0" y="142"/>
                  </a:lnTo>
                  <a:lnTo>
                    <a:pt x="2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6" name="Freeform 874">
              <a:extLst>
                <a:ext uri="{FF2B5EF4-FFF2-40B4-BE49-F238E27FC236}">
                  <a16:creationId xmlns:a16="http://schemas.microsoft.com/office/drawing/2014/main" id="{232E76C3-08A8-4DDE-8923-3659ADB8A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402"/>
              <a:ext cx="10" cy="71"/>
            </a:xfrm>
            <a:custGeom>
              <a:avLst/>
              <a:gdLst>
                <a:gd name="T0" fmla="*/ 5 w 21"/>
                <a:gd name="T1" fmla="*/ 0 h 142"/>
                <a:gd name="T2" fmla="*/ 0 w 21"/>
                <a:gd name="T3" fmla="*/ 142 h 142"/>
                <a:gd name="T4" fmla="*/ 21 w 21"/>
                <a:gd name="T5" fmla="*/ 0 h 142"/>
                <a:gd name="T6" fmla="*/ 5 w 21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42">
                  <a:moveTo>
                    <a:pt x="5" y="0"/>
                  </a:moveTo>
                  <a:lnTo>
                    <a:pt x="0" y="142"/>
                  </a:lnTo>
                  <a:lnTo>
                    <a:pt x="21" y="0"/>
                  </a:lnTo>
                  <a:lnTo>
                    <a:pt x="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7" name="Freeform 875">
              <a:extLst>
                <a:ext uri="{FF2B5EF4-FFF2-40B4-BE49-F238E27FC236}">
                  <a16:creationId xmlns:a16="http://schemas.microsoft.com/office/drawing/2014/main" id="{631FE464-907F-458C-9680-DA5AA7395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330"/>
              <a:ext cx="7" cy="72"/>
            </a:xfrm>
            <a:custGeom>
              <a:avLst/>
              <a:gdLst>
                <a:gd name="T0" fmla="*/ 14 w 16"/>
                <a:gd name="T1" fmla="*/ 0 h 143"/>
                <a:gd name="T2" fmla="*/ 0 w 16"/>
                <a:gd name="T3" fmla="*/ 143 h 143"/>
                <a:gd name="T4" fmla="*/ 16 w 16"/>
                <a:gd name="T5" fmla="*/ 143 h 143"/>
                <a:gd name="T6" fmla="*/ 14 w 16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3">
                  <a:moveTo>
                    <a:pt x="14" y="0"/>
                  </a:moveTo>
                  <a:lnTo>
                    <a:pt x="0" y="143"/>
                  </a:lnTo>
                  <a:lnTo>
                    <a:pt x="16" y="14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8" name="Freeform 876">
              <a:extLst>
                <a:ext uri="{FF2B5EF4-FFF2-40B4-BE49-F238E27FC236}">
                  <a16:creationId xmlns:a16="http://schemas.microsoft.com/office/drawing/2014/main" id="{F0976B5D-AEEE-4081-B74D-56AAD17BB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330"/>
              <a:ext cx="7" cy="72"/>
            </a:xfrm>
            <a:custGeom>
              <a:avLst/>
              <a:gdLst>
                <a:gd name="T0" fmla="*/ 14 w 16"/>
                <a:gd name="T1" fmla="*/ 0 h 143"/>
                <a:gd name="T2" fmla="*/ 0 w 16"/>
                <a:gd name="T3" fmla="*/ 143 h 143"/>
                <a:gd name="T4" fmla="*/ 16 w 16"/>
                <a:gd name="T5" fmla="*/ 143 h 143"/>
                <a:gd name="T6" fmla="*/ 14 w 16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3">
                  <a:moveTo>
                    <a:pt x="14" y="0"/>
                  </a:moveTo>
                  <a:lnTo>
                    <a:pt x="0" y="143"/>
                  </a:lnTo>
                  <a:lnTo>
                    <a:pt x="16" y="143"/>
                  </a:lnTo>
                  <a:lnTo>
                    <a:pt x="1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49" name="Freeform 877">
              <a:extLst>
                <a:ext uri="{FF2B5EF4-FFF2-40B4-BE49-F238E27FC236}">
                  <a16:creationId xmlns:a16="http://schemas.microsoft.com/office/drawing/2014/main" id="{BA4EDB9D-8DF7-4718-958F-6DC672BD3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330"/>
              <a:ext cx="5" cy="72"/>
            </a:xfrm>
            <a:custGeom>
              <a:avLst/>
              <a:gdLst>
                <a:gd name="T0" fmla="*/ 4 w 12"/>
                <a:gd name="T1" fmla="*/ 0 h 143"/>
                <a:gd name="T2" fmla="*/ 0 w 12"/>
                <a:gd name="T3" fmla="*/ 143 h 143"/>
                <a:gd name="T4" fmla="*/ 12 w 12"/>
                <a:gd name="T5" fmla="*/ 0 h 143"/>
                <a:gd name="T6" fmla="*/ 4 w 12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43">
                  <a:moveTo>
                    <a:pt x="4" y="0"/>
                  </a:moveTo>
                  <a:lnTo>
                    <a:pt x="0" y="143"/>
                  </a:lnTo>
                  <a:lnTo>
                    <a:pt x="1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0" name="Freeform 878">
              <a:extLst>
                <a:ext uri="{FF2B5EF4-FFF2-40B4-BE49-F238E27FC236}">
                  <a16:creationId xmlns:a16="http://schemas.microsoft.com/office/drawing/2014/main" id="{87B8BF5A-361D-40DF-97B9-8DB709813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330"/>
              <a:ext cx="5" cy="72"/>
            </a:xfrm>
            <a:custGeom>
              <a:avLst/>
              <a:gdLst>
                <a:gd name="T0" fmla="*/ 4 w 12"/>
                <a:gd name="T1" fmla="*/ 0 h 143"/>
                <a:gd name="T2" fmla="*/ 0 w 12"/>
                <a:gd name="T3" fmla="*/ 143 h 143"/>
                <a:gd name="T4" fmla="*/ 12 w 12"/>
                <a:gd name="T5" fmla="*/ 0 h 143"/>
                <a:gd name="T6" fmla="*/ 4 w 12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43">
                  <a:moveTo>
                    <a:pt x="4" y="0"/>
                  </a:moveTo>
                  <a:lnTo>
                    <a:pt x="0" y="143"/>
                  </a:lnTo>
                  <a:lnTo>
                    <a:pt x="12" y="0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1" name="Freeform 879">
              <a:extLst>
                <a:ext uri="{FF2B5EF4-FFF2-40B4-BE49-F238E27FC236}">
                  <a16:creationId xmlns:a16="http://schemas.microsoft.com/office/drawing/2014/main" id="{A085215B-3761-4011-8001-FD3D3574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281"/>
              <a:ext cx="16" cy="62"/>
            </a:xfrm>
            <a:custGeom>
              <a:avLst/>
              <a:gdLst>
                <a:gd name="T0" fmla="*/ 31 w 31"/>
                <a:gd name="T1" fmla="*/ 0 h 125"/>
                <a:gd name="T2" fmla="*/ 0 w 31"/>
                <a:gd name="T3" fmla="*/ 125 h 125"/>
                <a:gd name="T4" fmla="*/ 27 w 31"/>
                <a:gd name="T5" fmla="*/ 98 h 125"/>
                <a:gd name="T6" fmla="*/ 31 w 3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5">
                  <a:moveTo>
                    <a:pt x="31" y="0"/>
                  </a:moveTo>
                  <a:lnTo>
                    <a:pt x="0" y="125"/>
                  </a:lnTo>
                  <a:lnTo>
                    <a:pt x="27" y="9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2" name="Freeform 880">
              <a:extLst>
                <a:ext uri="{FF2B5EF4-FFF2-40B4-BE49-F238E27FC236}">
                  <a16:creationId xmlns:a16="http://schemas.microsoft.com/office/drawing/2014/main" id="{CC7A7170-5E28-4A06-BFFE-4F13FC4F1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281"/>
              <a:ext cx="16" cy="62"/>
            </a:xfrm>
            <a:custGeom>
              <a:avLst/>
              <a:gdLst>
                <a:gd name="T0" fmla="*/ 31 w 31"/>
                <a:gd name="T1" fmla="*/ 0 h 125"/>
                <a:gd name="T2" fmla="*/ 0 w 31"/>
                <a:gd name="T3" fmla="*/ 125 h 125"/>
                <a:gd name="T4" fmla="*/ 27 w 31"/>
                <a:gd name="T5" fmla="*/ 98 h 125"/>
                <a:gd name="T6" fmla="*/ 31 w 3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5">
                  <a:moveTo>
                    <a:pt x="31" y="0"/>
                  </a:moveTo>
                  <a:lnTo>
                    <a:pt x="0" y="125"/>
                  </a:lnTo>
                  <a:lnTo>
                    <a:pt x="27" y="98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3" name="Freeform 881">
              <a:extLst>
                <a:ext uri="{FF2B5EF4-FFF2-40B4-BE49-F238E27FC236}">
                  <a16:creationId xmlns:a16="http://schemas.microsoft.com/office/drawing/2014/main" id="{BE2634F8-147D-4D3C-B0EC-B7719725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3281"/>
              <a:ext cx="3" cy="49"/>
            </a:xfrm>
            <a:custGeom>
              <a:avLst/>
              <a:gdLst>
                <a:gd name="T0" fmla="*/ 4 w 8"/>
                <a:gd name="T1" fmla="*/ 0 h 98"/>
                <a:gd name="T2" fmla="*/ 0 w 8"/>
                <a:gd name="T3" fmla="*/ 98 h 98"/>
                <a:gd name="T4" fmla="*/ 8 w 8"/>
                <a:gd name="T5" fmla="*/ 98 h 98"/>
                <a:gd name="T6" fmla="*/ 4 w 8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8">
                  <a:moveTo>
                    <a:pt x="4" y="0"/>
                  </a:moveTo>
                  <a:lnTo>
                    <a:pt x="0" y="98"/>
                  </a:lnTo>
                  <a:lnTo>
                    <a:pt x="8" y="9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4" name="Freeform 882">
              <a:extLst>
                <a:ext uri="{FF2B5EF4-FFF2-40B4-BE49-F238E27FC236}">
                  <a16:creationId xmlns:a16="http://schemas.microsoft.com/office/drawing/2014/main" id="{CB23FBF5-C21B-4FD9-BC0F-EA44CB4C9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3281"/>
              <a:ext cx="3" cy="49"/>
            </a:xfrm>
            <a:custGeom>
              <a:avLst/>
              <a:gdLst>
                <a:gd name="T0" fmla="*/ 4 w 8"/>
                <a:gd name="T1" fmla="*/ 0 h 98"/>
                <a:gd name="T2" fmla="*/ 0 w 8"/>
                <a:gd name="T3" fmla="*/ 98 h 98"/>
                <a:gd name="T4" fmla="*/ 8 w 8"/>
                <a:gd name="T5" fmla="*/ 98 h 98"/>
                <a:gd name="T6" fmla="*/ 4 w 8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8">
                  <a:moveTo>
                    <a:pt x="4" y="0"/>
                  </a:moveTo>
                  <a:lnTo>
                    <a:pt x="0" y="98"/>
                  </a:lnTo>
                  <a:lnTo>
                    <a:pt x="8" y="98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5" name="Freeform 883">
              <a:extLst>
                <a:ext uri="{FF2B5EF4-FFF2-40B4-BE49-F238E27FC236}">
                  <a16:creationId xmlns:a16="http://schemas.microsoft.com/office/drawing/2014/main" id="{39183D7D-C8F4-43FA-98CD-70865375D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3281"/>
              <a:ext cx="15" cy="62"/>
            </a:xfrm>
            <a:custGeom>
              <a:avLst/>
              <a:gdLst>
                <a:gd name="T0" fmla="*/ 0 w 31"/>
                <a:gd name="T1" fmla="*/ 0 h 125"/>
                <a:gd name="T2" fmla="*/ 6 w 31"/>
                <a:gd name="T3" fmla="*/ 98 h 125"/>
                <a:gd name="T4" fmla="*/ 31 w 31"/>
                <a:gd name="T5" fmla="*/ 125 h 125"/>
                <a:gd name="T6" fmla="*/ 0 w 3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5">
                  <a:moveTo>
                    <a:pt x="0" y="0"/>
                  </a:moveTo>
                  <a:lnTo>
                    <a:pt x="6" y="98"/>
                  </a:lnTo>
                  <a:lnTo>
                    <a:pt x="31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6" name="Freeform 884">
              <a:extLst>
                <a:ext uri="{FF2B5EF4-FFF2-40B4-BE49-F238E27FC236}">
                  <a16:creationId xmlns:a16="http://schemas.microsoft.com/office/drawing/2014/main" id="{9F8FA3C4-7575-4C7C-9350-E3F614994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3281"/>
              <a:ext cx="15" cy="62"/>
            </a:xfrm>
            <a:custGeom>
              <a:avLst/>
              <a:gdLst>
                <a:gd name="T0" fmla="*/ 0 w 31"/>
                <a:gd name="T1" fmla="*/ 0 h 125"/>
                <a:gd name="T2" fmla="*/ 6 w 31"/>
                <a:gd name="T3" fmla="*/ 98 h 125"/>
                <a:gd name="T4" fmla="*/ 31 w 31"/>
                <a:gd name="T5" fmla="*/ 125 h 125"/>
                <a:gd name="T6" fmla="*/ 0 w 3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5">
                  <a:moveTo>
                    <a:pt x="0" y="0"/>
                  </a:moveTo>
                  <a:lnTo>
                    <a:pt x="6" y="98"/>
                  </a:lnTo>
                  <a:lnTo>
                    <a:pt x="31" y="12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7" name="Freeform 885">
              <a:extLst>
                <a:ext uri="{FF2B5EF4-FFF2-40B4-BE49-F238E27FC236}">
                  <a16:creationId xmlns:a16="http://schemas.microsoft.com/office/drawing/2014/main" id="{657D3642-62B1-4EA9-AB81-3E26A4E43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281"/>
              <a:ext cx="16" cy="62"/>
            </a:xfrm>
            <a:custGeom>
              <a:avLst/>
              <a:gdLst>
                <a:gd name="T0" fmla="*/ 31 w 31"/>
                <a:gd name="T1" fmla="*/ 0 h 125"/>
                <a:gd name="T2" fmla="*/ 0 w 31"/>
                <a:gd name="T3" fmla="*/ 125 h 125"/>
                <a:gd name="T4" fmla="*/ 0 w 3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5">
                  <a:moveTo>
                    <a:pt x="31" y="0"/>
                  </a:moveTo>
                  <a:lnTo>
                    <a:pt x="0" y="125"/>
                  </a:lnTo>
                  <a:lnTo>
                    <a:pt x="0" y="12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8" name="Freeform 886">
              <a:extLst>
                <a:ext uri="{FF2B5EF4-FFF2-40B4-BE49-F238E27FC236}">
                  <a16:creationId xmlns:a16="http://schemas.microsoft.com/office/drawing/2014/main" id="{895EF7CD-D577-4F35-ACEB-DCE062330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330"/>
              <a:ext cx="14" cy="13"/>
            </a:xfrm>
            <a:custGeom>
              <a:avLst/>
              <a:gdLst>
                <a:gd name="T0" fmla="*/ 0 w 27"/>
                <a:gd name="T1" fmla="*/ 27 h 27"/>
                <a:gd name="T2" fmla="*/ 27 w 27"/>
                <a:gd name="T3" fmla="*/ 0 h 27"/>
                <a:gd name="T4" fmla="*/ 27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27" y="0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59" name="Freeform 887">
              <a:extLst>
                <a:ext uri="{FF2B5EF4-FFF2-40B4-BE49-F238E27FC236}">
                  <a16:creationId xmlns:a16="http://schemas.microsoft.com/office/drawing/2014/main" id="{1C968BEF-F9B6-4665-96CE-3E4367E08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3281"/>
              <a:ext cx="15" cy="62"/>
            </a:xfrm>
            <a:custGeom>
              <a:avLst/>
              <a:gdLst>
                <a:gd name="T0" fmla="*/ 0 w 31"/>
                <a:gd name="T1" fmla="*/ 0 h 125"/>
                <a:gd name="T2" fmla="*/ 31 w 31"/>
                <a:gd name="T3" fmla="*/ 125 h 125"/>
                <a:gd name="T4" fmla="*/ 31 w 3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5">
                  <a:moveTo>
                    <a:pt x="0" y="0"/>
                  </a:moveTo>
                  <a:lnTo>
                    <a:pt x="31" y="125"/>
                  </a:lnTo>
                  <a:lnTo>
                    <a:pt x="31" y="12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0" name="Freeform 888">
              <a:extLst>
                <a:ext uri="{FF2B5EF4-FFF2-40B4-BE49-F238E27FC236}">
                  <a16:creationId xmlns:a16="http://schemas.microsoft.com/office/drawing/2014/main" id="{8A3094AC-999D-4A53-B8D3-F32B84686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3330"/>
              <a:ext cx="14" cy="13"/>
            </a:xfrm>
            <a:custGeom>
              <a:avLst/>
              <a:gdLst>
                <a:gd name="T0" fmla="*/ 27 w 27"/>
                <a:gd name="T1" fmla="*/ 27 h 27"/>
                <a:gd name="T2" fmla="*/ 0 w 27"/>
                <a:gd name="T3" fmla="*/ 0 h 27"/>
                <a:gd name="T4" fmla="*/ 0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27" y="27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1" name="Freeform 889">
              <a:extLst>
                <a:ext uri="{FF2B5EF4-FFF2-40B4-BE49-F238E27FC236}">
                  <a16:creationId xmlns:a16="http://schemas.microsoft.com/office/drawing/2014/main" id="{D909BF2E-0860-4703-A795-EC5CC3AA6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597"/>
              <a:ext cx="16" cy="15"/>
            </a:xfrm>
            <a:custGeom>
              <a:avLst/>
              <a:gdLst>
                <a:gd name="T0" fmla="*/ 0 w 31"/>
                <a:gd name="T1" fmla="*/ 30 h 30"/>
                <a:gd name="T2" fmla="*/ 31 w 31"/>
                <a:gd name="T3" fmla="*/ 0 h 30"/>
                <a:gd name="T4" fmla="*/ 31 w 3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0">
                  <a:moveTo>
                    <a:pt x="0" y="30"/>
                  </a:moveTo>
                  <a:lnTo>
                    <a:pt x="31" y="0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2" name="Freeform 890">
              <a:extLst>
                <a:ext uri="{FF2B5EF4-FFF2-40B4-BE49-F238E27FC236}">
                  <a16:creationId xmlns:a16="http://schemas.microsoft.com/office/drawing/2014/main" id="{75206ADD-963D-4D49-82BE-0BAC63DDF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3597"/>
              <a:ext cx="15" cy="15"/>
            </a:xfrm>
            <a:custGeom>
              <a:avLst/>
              <a:gdLst>
                <a:gd name="T0" fmla="*/ 0 w 31"/>
                <a:gd name="T1" fmla="*/ 0 h 30"/>
                <a:gd name="T2" fmla="*/ 31 w 31"/>
                <a:gd name="T3" fmla="*/ 30 h 30"/>
                <a:gd name="T4" fmla="*/ 31 w 31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lnTo>
                    <a:pt x="31" y="30"/>
                  </a:lnTo>
                  <a:lnTo>
                    <a:pt x="31" y="3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3" name="Freeform 891">
              <a:extLst>
                <a:ext uri="{FF2B5EF4-FFF2-40B4-BE49-F238E27FC236}">
                  <a16:creationId xmlns:a16="http://schemas.microsoft.com/office/drawing/2014/main" id="{7A481DCF-6335-4A89-925D-D32403110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3330"/>
              <a:ext cx="14" cy="282"/>
            </a:xfrm>
            <a:custGeom>
              <a:avLst/>
              <a:gdLst>
                <a:gd name="T0" fmla="*/ 27 w 27"/>
                <a:gd name="T1" fmla="*/ 0 h 564"/>
                <a:gd name="T2" fmla="*/ 23 w 27"/>
                <a:gd name="T3" fmla="*/ 143 h 564"/>
                <a:gd name="T4" fmla="*/ 18 w 27"/>
                <a:gd name="T5" fmla="*/ 285 h 564"/>
                <a:gd name="T6" fmla="*/ 10 w 27"/>
                <a:gd name="T7" fmla="*/ 425 h 564"/>
                <a:gd name="T8" fmla="*/ 0 w 27"/>
                <a:gd name="T9" fmla="*/ 564 h 564"/>
                <a:gd name="T10" fmla="*/ 0 w 27"/>
                <a:gd name="T11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64">
                  <a:moveTo>
                    <a:pt x="27" y="0"/>
                  </a:moveTo>
                  <a:lnTo>
                    <a:pt x="23" y="143"/>
                  </a:lnTo>
                  <a:lnTo>
                    <a:pt x="18" y="285"/>
                  </a:lnTo>
                  <a:lnTo>
                    <a:pt x="10" y="425"/>
                  </a:lnTo>
                  <a:lnTo>
                    <a:pt x="0" y="564"/>
                  </a:lnTo>
                  <a:lnTo>
                    <a:pt x="0" y="56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4" name="Freeform 892">
              <a:extLst>
                <a:ext uri="{FF2B5EF4-FFF2-40B4-BE49-F238E27FC236}">
                  <a16:creationId xmlns:a16="http://schemas.microsoft.com/office/drawing/2014/main" id="{86C636FD-0037-4DD6-9E1B-D8C24DFD7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3330"/>
              <a:ext cx="14" cy="282"/>
            </a:xfrm>
            <a:custGeom>
              <a:avLst/>
              <a:gdLst>
                <a:gd name="T0" fmla="*/ 0 w 27"/>
                <a:gd name="T1" fmla="*/ 0 h 564"/>
                <a:gd name="T2" fmla="*/ 4 w 27"/>
                <a:gd name="T3" fmla="*/ 143 h 564"/>
                <a:gd name="T4" fmla="*/ 10 w 27"/>
                <a:gd name="T5" fmla="*/ 285 h 564"/>
                <a:gd name="T6" fmla="*/ 17 w 27"/>
                <a:gd name="T7" fmla="*/ 425 h 564"/>
                <a:gd name="T8" fmla="*/ 27 w 27"/>
                <a:gd name="T9" fmla="*/ 564 h 564"/>
                <a:gd name="T10" fmla="*/ 27 w 27"/>
                <a:gd name="T11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64">
                  <a:moveTo>
                    <a:pt x="0" y="0"/>
                  </a:moveTo>
                  <a:lnTo>
                    <a:pt x="4" y="143"/>
                  </a:lnTo>
                  <a:lnTo>
                    <a:pt x="10" y="285"/>
                  </a:lnTo>
                  <a:lnTo>
                    <a:pt x="17" y="425"/>
                  </a:lnTo>
                  <a:lnTo>
                    <a:pt x="27" y="564"/>
                  </a:lnTo>
                  <a:lnTo>
                    <a:pt x="27" y="56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5" name="Freeform 893">
              <a:extLst>
                <a:ext uri="{FF2B5EF4-FFF2-40B4-BE49-F238E27FC236}">
                  <a16:creationId xmlns:a16="http://schemas.microsoft.com/office/drawing/2014/main" id="{26A19063-6ACD-43B9-A419-D937846A3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561"/>
              <a:ext cx="15" cy="67"/>
            </a:xfrm>
            <a:custGeom>
              <a:avLst/>
              <a:gdLst>
                <a:gd name="T0" fmla="*/ 12 w 31"/>
                <a:gd name="T1" fmla="*/ 0 h 134"/>
                <a:gd name="T2" fmla="*/ 0 w 31"/>
                <a:gd name="T3" fmla="*/ 134 h 134"/>
                <a:gd name="T4" fmla="*/ 31 w 31"/>
                <a:gd name="T5" fmla="*/ 103 h 134"/>
                <a:gd name="T6" fmla="*/ 12 w 31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4">
                  <a:moveTo>
                    <a:pt x="12" y="0"/>
                  </a:moveTo>
                  <a:lnTo>
                    <a:pt x="0" y="134"/>
                  </a:lnTo>
                  <a:lnTo>
                    <a:pt x="31" y="10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6" name="Freeform 894">
              <a:extLst>
                <a:ext uri="{FF2B5EF4-FFF2-40B4-BE49-F238E27FC236}">
                  <a16:creationId xmlns:a16="http://schemas.microsoft.com/office/drawing/2014/main" id="{9B394631-94D5-488C-91D1-8407BAA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561"/>
              <a:ext cx="15" cy="67"/>
            </a:xfrm>
            <a:custGeom>
              <a:avLst/>
              <a:gdLst>
                <a:gd name="T0" fmla="*/ 12 w 31"/>
                <a:gd name="T1" fmla="*/ 0 h 134"/>
                <a:gd name="T2" fmla="*/ 0 w 31"/>
                <a:gd name="T3" fmla="*/ 134 h 134"/>
                <a:gd name="T4" fmla="*/ 31 w 31"/>
                <a:gd name="T5" fmla="*/ 103 h 134"/>
                <a:gd name="T6" fmla="*/ 12 w 31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4">
                  <a:moveTo>
                    <a:pt x="12" y="0"/>
                  </a:moveTo>
                  <a:lnTo>
                    <a:pt x="0" y="134"/>
                  </a:lnTo>
                  <a:lnTo>
                    <a:pt x="31" y="103"/>
                  </a:lnTo>
                  <a:lnTo>
                    <a:pt x="1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7" name="Freeform 895">
              <a:extLst>
                <a:ext uri="{FF2B5EF4-FFF2-40B4-BE49-F238E27FC236}">
                  <a16:creationId xmlns:a16="http://schemas.microsoft.com/office/drawing/2014/main" id="{C70E9C02-8F9A-44E8-8242-9EBC13161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3500"/>
              <a:ext cx="16" cy="112"/>
            </a:xfrm>
            <a:custGeom>
              <a:avLst/>
              <a:gdLst>
                <a:gd name="T0" fmla="*/ 32 w 32"/>
                <a:gd name="T1" fmla="*/ 0 h 223"/>
                <a:gd name="T2" fmla="*/ 0 w 32"/>
                <a:gd name="T3" fmla="*/ 120 h 223"/>
                <a:gd name="T4" fmla="*/ 19 w 32"/>
                <a:gd name="T5" fmla="*/ 223 h 223"/>
                <a:gd name="T6" fmla="*/ 32 w 32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23">
                  <a:moveTo>
                    <a:pt x="32" y="0"/>
                  </a:moveTo>
                  <a:lnTo>
                    <a:pt x="0" y="120"/>
                  </a:lnTo>
                  <a:lnTo>
                    <a:pt x="19" y="22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8" name="Freeform 896">
              <a:extLst>
                <a:ext uri="{FF2B5EF4-FFF2-40B4-BE49-F238E27FC236}">
                  <a16:creationId xmlns:a16="http://schemas.microsoft.com/office/drawing/2014/main" id="{366E0B22-69EE-4DF9-8F28-91F488D45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3500"/>
              <a:ext cx="16" cy="112"/>
            </a:xfrm>
            <a:custGeom>
              <a:avLst/>
              <a:gdLst>
                <a:gd name="T0" fmla="*/ 32 w 32"/>
                <a:gd name="T1" fmla="*/ 0 h 223"/>
                <a:gd name="T2" fmla="*/ 0 w 32"/>
                <a:gd name="T3" fmla="*/ 120 h 223"/>
                <a:gd name="T4" fmla="*/ 19 w 32"/>
                <a:gd name="T5" fmla="*/ 223 h 223"/>
                <a:gd name="T6" fmla="*/ 32 w 32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23">
                  <a:moveTo>
                    <a:pt x="32" y="0"/>
                  </a:moveTo>
                  <a:lnTo>
                    <a:pt x="0" y="120"/>
                  </a:lnTo>
                  <a:lnTo>
                    <a:pt x="19" y="223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69" name="Freeform 897">
              <a:extLst>
                <a:ext uri="{FF2B5EF4-FFF2-40B4-BE49-F238E27FC236}">
                  <a16:creationId xmlns:a16="http://schemas.microsoft.com/office/drawing/2014/main" id="{EED47006-7D12-4264-8852-48C42EAB1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500"/>
              <a:ext cx="16" cy="143"/>
            </a:xfrm>
            <a:custGeom>
              <a:avLst/>
              <a:gdLst>
                <a:gd name="T0" fmla="*/ 13 w 31"/>
                <a:gd name="T1" fmla="*/ 0 h 285"/>
                <a:gd name="T2" fmla="*/ 0 w 31"/>
                <a:gd name="T3" fmla="*/ 223 h 285"/>
                <a:gd name="T4" fmla="*/ 31 w 31"/>
                <a:gd name="T5" fmla="*/ 285 h 285"/>
                <a:gd name="T6" fmla="*/ 13 w 31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85">
                  <a:moveTo>
                    <a:pt x="13" y="0"/>
                  </a:moveTo>
                  <a:lnTo>
                    <a:pt x="0" y="223"/>
                  </a:lnTo>
                  <a:lnTo>
                    <a:pt x="31" y="28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0" name="Freeform 898">
              <a:extLst>
                <a:ext uri="{FF2B5EF4-FFF2-40B4-BE49-F238E27FC236}">
                  <a16:creationId xmlns:a16="http://schemas.microsoft.com/office/drawing/2014/main" id="{0B57BB1C-EA2C-4681-B528-D394BF6B2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500"/>
              <a:ext cx="16" cy="143"/>
            </a:xfrm>
            <a:custGeom>
              <a:avLst/>
              <a:gdLst>
                <a:gd name="T0" fmla="*/ 13 w 31"/>
                <a:gd name="T1" fmla="*/ 0 h 285"/>
                <a:gd name="T2" fmla="*/ 0 w 31"/>
                <a:gd name="T3" fmla="*/ 223 h 285"/>
                <a:gd name="T4" fmla="*/ 31 w 31"/>
                <a:gd name="T5" fmla="*/ 285 h 285"/>
                <a:gd name="T6" fmla="*/ 13 w 31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85">
                  <a:moveTo>
                    <a:pt x="13" y="0"/>
                  </a:moveTo>
                  <a:lnTo>
                    <a:pt x="0" y="223"/>
                  </a:lnTo>
                  <a:lnTo>
                    <a:pt x="31" y="285"/>
                  </a:lnTo>
                  <a:lnTo>
                    <a:pt x="1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1" name="Freeform 899">
              <a:extLst>
                <a:ext uri="{FF2B5EF4-FFF2-40B4-BE49-F238E27FC236}">
                  <a16:creationId xmlns:a16="http://schemas.microsoft.com/office/drawing/2014/main" id="{6CD57C3C-66FD-4AB9-8260-F485BC29E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3493"/>
              <a:ext cx="16" cy="68"/>
            </a:xfrm>
            <a:custGeom>
              <a:avLst/>
              <a:gdLst>
                <a:gd name="T0" fmla="*/ 7 w 32"/>
                <a:gd name="T1" fmla="*/ 0 h 136"/>
                <a:gd name="T2" fmla="*/ 0 w 32"/>
                <a:gd name="T3" fmla="*/ 136 h 136"/>
                <a:gd name="T4" fmla="*/ 32 w 32"/>
                <a:gd name="T5" fmla="*/ 16 h 136"/>
                <a:gd name="T6" fmla="*/ 7 w 32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36">
                  <a:moveTo>
                    <a:pt x="7" y="0"/>
                  </a:moveTo>
                  <a:lnTo>
                    <a:pt x="0" y="136"/>
                  </a:lnTo>
                  <a:lnTo>
                    <a:pt x="32" y="1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2" name="Freeform 900">
              <a:extLst>
                <a:ext uri="{FF2B5EF4-FFF2-40B4-BE49-F238E27FC236}">
                  <a16:creationId xmlns:a16="http://schemas.microsoft.com/office/drawing/2014/main" id="{627FC1E0-57F2-4753-A07B-6B9675538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3493"/>
              <a:ext cx="16" cy="68"/>
            </a:xfrm>
            <a:custGeom>
              <a:avLst/>
              <a:gdLst>
                <a:gd name="T0" fmla="*/ 7 w 32"/>
                <a:gd name="T1" fmla="*/ 0 h 136"/>
                <a:gd name="T2" fmla="*/ 0 w 32"/>
                <a:gd name="T3" fmla="*/ 136 h 136"/>
                <a:gd name="T4" fmla="*/ 32 w 32"/>
                <a:gd name="T5" fmla="*/ 16 h 136"/>
                <a:gd name="T6" fmla="*/ 7 w 32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36">
                  <a:moveTo>
                    <a:pt x="7" y="0"/>
                  </a:moveTo>
                  <a:lnTo>
                    <a:pt x="0" y="136"/>
                  </a:lnTo>
                  <a:lnTo>
                    <a:pt x="32" y="16"/>
                  </a:lnTo>
                  <a:lnTo>
                    <a:pt x="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3" name="Freeform 901">
              <a:extLst>
                <a:ext uri="{FF2B5EF4-FFF2-40B4-BE49-F238E27FC236}">
                  <a16:creationId xmlns:a16="http://schemas.microsoft.com/office/drawing/2014/main" id="{98141FFB-45F8-4241-86F5-5DD012DE4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3429"/>
              <a:ext cx="12" cy="71"/>
            </a:xfrm>
            <a:custGeom>
              <a:avLst/>
              <a:gdLst>
                <a:gd name="T0" fmla="*/ 20 w 25"/>
                <a:gd name="T1" fmla="*/ 0 h 142"/>
                <a:gd name="T2" fmla="*/ 0 w 25"/>
                <a:gd name="T3" fmla="*/ 126 h 142"/>
                <a:gd name="T4" fmla="*/ 25 w 25"/>
                <a:gd name="T5" fmla="*/ 142 h 142"/>
                <a:gd name="T6" fmla="*/ 20 w 25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2">
                  <a:moveTo>
                    <a:pt x="20" y="0"/>
                  </a:moveTo>
                  <a:lnTo>
                    <a:pt x="0" y="126"/>
                  </a:lnTo>
                  <a:lnTo>
                    <a:pt x="25" y="14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4" name="Freeform 902">
              <a:extLst>
                <a:ext uri="{FF2B5EF4-FFF2-40B4-BE49-F238E27FC236}">
                  <a16:creationId xmlns:a16="http://schemas.microsoft.com/office/drawing/2014/main" id="{506B904A-A53E-4EF2-8D1C-28D744B3B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3429"/>
              <a:ext cx="12" cy="71"/>
            </a:xfrm>
            <a:custGeom>
              <a:avLst/>
              <a:gdLst>
                <a:gd name="T0" fmla="*/ 20 w 25"/>
                <a:gd name="T1" fmla="*/ 0 h 142"/>
                <a:gd name="T2" fmla="*/ 0 w 25"/>
                <a:gd name="T3" fmla="*/ 126 h 142"/>
                <a:gd name="T4" fmla="*/ 25 w 25"/>
                <a:gd name="T5" fmla="*/ 142 h 142"/>
                <a:gd name="T6" fmla="*/ 20 w 25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2">
                  <a:moveTo>
                    <a:pt x="20" y="0"/>
                  </a:moveTo>
                  <a:lnTo>
                    <a:pt x="0" y="126"/>
                  </a:lnTo>
                  <a:lnTo>
                    <a:pt x="25" y="142"/>
                  </a:lnTo>
                  <a:lnTo>
                    <a:pt x="2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5" name="Freeform 903">
              <a:extLst>
                <a:ext uri="{FF2B5EF4-FFF2-40B4-BE49-F238E27FC236}">
                  <a16:creationId xmlns:a16="http://schemas.microsoft.com/office/drawing/2014/main" id="{EF56C0D4-6FC0-4CB6-A0F4-FFCC5A9A7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3425"/>
              <a:ext cx="9" cy="68"/>
            </a:xfrm>
            <a:custGeom>
              <a:avLst/>
              <a:gdLst>
                <a:gd name="T0" fmla="*/ 6 w 20"/>
                <a:gd name="T1" fmla="*/ 0 h 136"/>
                <a:gd name="T2" fmla="*/ 0 w 20"/>
                <a:gd name="T3" fmla="*/ 136 h 136"/>
                <a:gd name="T4" fmla="*/ 20 w 20"/>
                <a:gd name="T5" fmla="*/ 8 h 136"/>
                <a:gd name="T6" fmla="*/ 6 w 20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36">
                  <a:moveTo>
                    <a:pt x="6" y="0"/>
                  </a:moveTo>
                  <a:lnTo>
                    <a:pt x="0" y="136"/>
                  </a:lnTo>
                  <a:lnTo>
                    <a:pt x="20" y="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6" name="Freeform 904">
              <a:extLst>
                <a:ext uri="{FF2B5EF4-FFF2-40B4-BE49-F238E27FC236}">
                  <a16:creationId xmlns:a16="http://schemas.microsoft.com/office/drawing/2014/main" id="{4270B216-FBB7-4EBF-9D2A-B4D774006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3425"/>
              <a:ext cx="9" cy="68"/>
            </a:xfrm>
            <a:custGeom>
              <a:avLst/>
              <a:gdLst>
                <a:gd name="T0" fmla="*/ 6 w 20"/>
                <a:gd name="T1" fmla="*/ 0 h 136"/>
                <a:gd name="T2" fmla="*/ 0 w 20"/>
                <a:gd name="T3" fmla="*/ 136 h 136"/>
                <a:gd name="T4" fmla="*/ 20 w 20"/>
                <a:gd name="T5" fmla="*/ 8 h 136"/>
                <a:gd name="T6" fmla="*/ 6 w 20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36">
                  <a:moveTo>
                    <a:pt x="6" y="0"/>
                  </a:moveTo>
                  <a:lnTo>
                    <a:pt x="0" y="136"/>
                  </a:lnTo>
                  <a:lnTo>
                    <a:pt x="20" y="8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7" name="Freeform 905">
              <a:extLst>
                <a:ext uri="{FF2B5EF4-FFF2-40B4-BE49-F238E27FC236}">
                  <a16:creationId xmlns:a16="http://schemas.microsoft.com/office/drawing/2014/main" id="{D4ACE0D6-781A-4802-AA1B-A2061EF32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3358"/>
              <a:ext cx="6" cy="71"/>
            </a:xfrm>
            <a:custGeom>
              <a:avLst/>
              <a:gdLst>
                <a:gd name="T0" fmla="*/ 10 w 14"/>
                <a:gd name="T1" fmla="*/ 0 h 144"/>
                <a:gd name="T2" fmla="*/ 0 w 14"/>
                <a:gd name="T3" fmla="*/ 136 h 144"/>
                <a:gd name="T4" fmla="*/ 14 w 14"/>
                <a:gd name="T5" fmla="*/ 144 h 144"/>
                <a:gd name="T6" fmla="*/ 10 w 14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4">
                  <a:moveTo>
                    <a:pt x="10" y="0"/>
                  </a:moveTo>
                  <a:lnTo>
                    <a:pt x="0" y="136"/>
                  </a:lnTo>
                  <a:lnTo>
                    <a:pt x="14" y="14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8" name="Freeform 906">
              <a:extLst>
                <a:ext uri="{FF2B5EF4-FFF2-40B4-BE49-F238E27FC236}">
                  <a16:creationId xmlns:a16="http://schemas.microsoft.com/office/drawing/2014/main" id="{230F7787-8661-4F55-9B44-74B11E449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3358"/>
              <a:ext cx="6" cy="71"/>
            </a:xfrm>
            <a:custGeom>
              <a:avLst/>
              <a:gdLst>
                <a:gd name="T0" fmla="*/ 10 w 14"/>
                <a:gd name="T1" fmla="*/ 0 h 144"/>
                <a:gd name="T2" fmla="*/ 0 w 14"/>
                <a:gd name="T3" fmla="*/ 136 h 144"/>
                <a:gd name="T4" fmla="*/ 14 w 14"/>
                <a:gd name="T5" fmla="*/ 144 h 144"/>
                <a:gd name="T6" fmla="*/ 10 w 14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4">
                  <a:moveTo>
                    <a:pt x="10" y="0"/>
                  </a:moveTo>
                  <a:lnTo>
                    <a:pt x="0" y="136"/>
                  </a:lnTo>
                  <a:lnTo>
                    <a:pt x="14" y="144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79" name="Freeform 907">
              <a:extLst>
                <a:ext uri="{FF2B5EF4-FFF2-40B4-BE49-F238E27FC236}">
                  <a16:creationId xmlns:a16="http://schemas.microsoft.com/office/drawing/2014/main" id="{753F0B02-8B92-41B5-A56F-4DF786C5C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3358"/>
              <a:ext cx="4" cy="67"/>
            </a:xfrm>
            <a:custGeom>
              <a:avLst/>
              <a:gdLst>
                <a:gd name="T0" fmla="*/ 0 w 10"/>
                <a:gd name="T1" fmla="*/ 0 h 134"/>
                <a:gd name="T2" fmla="*/ 0 w 10"/>
                <a:gd name="T3" fmla="*/ 134 h 134"/>
                <a:gd name="T4" fmla="*/ 10 w 10"/>
                <a:gd name="T5" fmla="*/ 0 h 134"/>
                <a:gd name="T6" fmla="*/ 0 w 10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4">
                  <a:moveTo>
                    <a:pt x="0" y="0"/>
                  </a:moveTo>
                  <a:lnTo>
                    <a:pt x="0" y="134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0" name="Freeform 908">
              <a:extLst>
                <a:ext uri="{FF2B5EF4-FFF2-40B4-BE49-F238E27FC236}">
                  <a16:creationId xmlns:a16="http://schemas.microsoft.com/office/drawing/2014/main" id="{FA51F947-6790-437F-90EC-7BE207337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3358"/>
              <a:ext cx="4" cy="67"/>
            </a:xfrm>
            <a:custGeom>
              <a:avLst/>
              <a:gdLst>
                <a:gd name="T0" fmla="*/ 0 w 10"/>
                <a:gd name="T1" fmla="*/ 0 h 134"/>
                <a:gd name="T2" fmla="*/ 0 w 10"/>
                <a:gd name="T3" fmla="*/ 134 h 134"/>
                <a:gd name="T4" fmla="*/ 10 w 10"/>
                <a:gd name="T5" fmla="*/ 0 h 134"/>
                <a:gd name="T6" fmla="*/ 0 w 10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4">
                  <a:moveTo>
                    <a:pt x="0" y="0"/>
                  </a:moveTo>
                  <a:lnTo>
                    <a:pt x="0" y="134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1" name="Freeform 909">
              <a:extLst>
                <a:ext uri="{FF2B5EF4-FFF2-40B4-BE49-F238E27FC236}">
                  <a16:creationId xmlns:a16="http://schemas.microsoft.com/office/drawing/2014/main" id="{75F1F71C-9595-45D7-82ED-E26D13318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309"/>
              <a:ext cx="15" cy="62"/>
            </a:xfrm>
            <a:custGeom>
              <a:avLst/>
              <a:gdLst>
                <a:gd name="T0" fmla="*/ 31 w 31"/>
                <a:gd name="T1" fmla="*/ 0 h 124"/>
                <a:gd name="T2" fmla="*/ 0 w 31"/>
                <a:gd name="T3" fmla="*/ 124 h 124"/>
                <a:gd name="T4" fmla="*/ 27 w 31"/>
                <a:gd name="T5" fmla="*/ 97 h 124"/>
                <a:gd name="T6" fmla="*/ 31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0" y="124"/>
                  </a:lnTo>
                  <a:lnTo>
                    <a:pt x="27" y="9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2" name="Freeform 910">
              <a:extLst>
                <a:ext uri="{FF2B5EF4-FFF2-40B4-BE49-F238E27FC236}">
                  <a16:creationId xmlns:a16="http://schemas.microsoft.com/office/drawing/2014/main" id="{D2DAF12A-E37F-4BFF-9EEF-F683921CE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309"/>
              <a:ext cx="15" cy="62"/>
            </a:xfrm>
            <a:custGeom>
              <a:avLst/>
              <a:gdLst>
                <a:gd name="T0" fmla="*/ 31 w 31"/>
                <a:gd name="T1" fmla="*/ 0 h 124"/>
                <a:gd name="T2" fmla="*/ 0 w 31"/>
                <a:gd name="T3" fmla="*/ 124 h 124"/>
                <a:gd name="T4" fmla="*/ 27 w 31"/>
                <a:gd name="T5" fmla="*/ 97 h 124"/>
                <a:gd name="T6" fmla="*/ 31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0" y="124"/>
                  </a:lnTo>
                  <a:lnTo>
                    <a:pt x="27" y="97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3" name="Freeform 911">
              <a:extLst>
                <a:ext uri="{FF2B5EF4-FFF2-40B4-BE49-F238E27FC236}">
                  <a16:creationId xmlns:a16="http://schemas.microsoft.com/office/drawing/2014/main" id="{B2C32802-E89A-48D1-AE06-46E09310C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3309"/>
              <a:ext cx="3" cy="49"/>
            </a:xfrm>
            <a:custGeom>
              <a:avLst/>
              <a:gdLst>
                <a:gd name="T0" fmla="*/ 4 w 8"/>
                <a:gd name="T1" fmla="*/ 0 h 97"/>
                <a:gd name="T2" fmla="*/ 0 w 8"/>
                <a:gd name="T3" fmla="*/ 97 h 97"/>
                <a:gd name="T4" fmla="*/ 8 w 8"/>
                <a:gd name="T5" fmla="*/ 97 h 97"/>
                <a:gd name="T6" fmla="*/ 4 w 8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7">
                  <a:moveTo>
                    <a:pt x="4" y="0"/>
                  </a:moveTo>
                  <a:lnTo>
                    <a:pt x="0" y="97"/>
                  </a:lnTo>
                  <a:lnTo>
                    <a:pt x="8" y="9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4" name="Freeform 912">
              <a:extLst>
                <a:ext uri="{FF2B5EF4-FFF2-40B4-BE49-F238E27FC236}">
                  <a16:creationId xmlns:a16="http://schemas.microsoft.com/office/drawing/2014/main" id="{A8A04C7D-1F5E-4ED3-AD10-3680D876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3309"/>
              <a:ext cx="3" cy="49"/>
            </a:xfrm>
            <a:custGeom>
              <a:avLst/>
              <a:gdLst>
                <a:gd name="T0" fmla="*/ 4 w 8"/>
                <a:gd name="T1" fmla="*/ 0 h 97"/>
                <a:gd name="T2" fmla="*/ 0 w 8"/>
                <a:gd name="T3" fmla="*/ 97 h 97"/>
                <a:gd name="T4" fmla="*/ 8 w 8"/>
                <a:gd name="T5" fmla="*/ 97 h 97"/>
                <a:gd name="T6" fmla="*/ 4 w 8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7">
                  <a:moveTo>
                    <a:pt x="4" y="0"/>
                  </a:moveTo>
                  <a:lnTo>
                    <a:pt x="0" y="97"/>
                  </a:lnTo>
                  <a:lnTo>
                    <a:pt x="8" y="97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5" name="Freeform 913">
              <a:extLst>
                <a:ext uri="{FF2B5EF4-FFF2-40B4-BE49-F238E27FC236}">
                  <a16:creationId xmlns:a16="http://schemas.microsoft.com/office/drawing/2014/main" id="{C4ABA5B7-BE71-4459-919D-D85ECC814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309"/>
              <a:ext cx="16" cy="62"/>
            </a:xfrm>
            <a:custGeom>
              <a:avLst/>
              <a:gdLst>
                <a:gd name="T0" fmla="*/ 0 w 31"/>
                <a:gd name="T1" fmla="*/ 0 h 124"/>
                <a:gd name="T2" fmla="*/ 4 w 31"/>
                <a:gd name="T3" fmla="*/ 97 h 124"/>
                <a:gd name="T4" fmla="*/ 31 w 31"/>
                <a:gd name="T5" fmla="*/ 124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4" y="97"/>
                  </a:lnTo>
                  <a:lnTo>
                    <a:pt x="31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6" name="Freeform 914">
              <a:extLst>
                <a:ext uri="{FF2B5EF4-FFF2-40B4-BE49-F238E27FC236}">
                  <a16:creationId xmlns:a16="http://schemas.microsoft.com/office/drawing/2014/main" id="{765CE6A9-A998-477B-935B-9BC5B53DC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309"/>
              <a:ext cx="16" cy="62"/>
            </a:xfrm>
            <a:custGeom>
              <a:avLst/>
              <a:gdLst>
                <a:gd name="T0" fmla="*/ 0 w 31"/>
                <a:gd name="T1" fmla="*/ 0 h 124"/>
                <a:gd name="T2" fmla="*/ 4 w 31"/>
                <a:gd name="T3" fmla="*/ 97 h 124"/>
                <a:gd name="T4" fmla="*/ 31 w 31"/>
                <a:gd name="T5" fmla="*/ 124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4" y="97"/>
                  </a:lnTo>
                  <a:lnTo>
                    <a:pt x="31" y="12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7" name="Freeform 915">
              <a:extLst>
                <a:ext uri="{FF2B5EF4-FFF2-40B4-BE49-F238E27FC236}">
                  <a16:creationId xmlns:a16="http://schemas.microsoft.com/office/drawing/2014/main" id="{7B9AA187-BFE4-4F00-963C-979BB07A6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3358"/>
              <a:ext cx="14" cy="285"/>
            </a:xfrm>
            <a:custGeom>
              <a:avLst/>
              <a:gdLst>
                <a:gd name="T0" fmla="*/ 0 w 27"/>
                <a:gd name="T1" fmla="*/ 0 h 571"/>
                <a:gd name="T2" fmla="*/ 4 w 27"/>
                <a:gd name="T3" fmla="*/ 144 h 571"/>
                <a:gd name="T4" fmla="*/ 9 w 27"/>
                <a:gd name="T5" fmla="*/ 286 h 571"/>
                <a:gd name="T6" fmla="*/ 27 w 27"/>
                <a:gd name="T7" fmla="*/ 571 h 571"/>
                <a:gd name="T8" fmla="*/ 27 w 27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71">
                  <a:moveTo>
                    <a:pt x="0" y="0"/>
                  </a:moveTo>
                  <a:lnTo>
                    <a:pt x="4" y="144"/>
                  </a:lnTo>
                  <a:lnTo>
                    <a:pt x="9" y="286"/>
                  </a:lnTo>
                  <a:lnTo>
                    <a:pt x="27" y="571"/>
                  </a:lnTo>
                  <a:lnTo>
                    <a:pt x="27" y="57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8" name="Freeform 916">
              <a:extLst>
                <a:ext uri="{FF2B5EF4-FFF2-40B4-BE49-F238E27FC236}">
                  <a16:creationId xmlns:a16="http://schemas.microsoft.com/office/drawing/2014/main" id="{DD1098CE-A0B6-451B-93E8-1BB6039BC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358"/>
              <a:ext cx="14" cy="270"/>
            </a:xfrm>
            <a:custGeom>
              <a:avLst/>
              <a:gdLst>
                <a:gd name="T0" fmla="*/ 27 w 27"/>
                <a:gd name="T1" fmla="*/ 0 h 540"/>
                <a:gd name="T2" fmla="*/ 25 w 27"/>
                <a:gd name="T3" fmla="*/ 136 h 540"/>
                <a:gd name="T4" fmla="*/ 21 w 27"/>
                <a:gd name="T5" fmla="*/ 270 h 540"/>
                <a:gd name="T6" fmla="*/ 12 w 27"/>
                <a:gd name="T7" fmla="*/ 406 h 540"/>
                <a:gd name="T8" fmla="*/ 0 w 27"/>
                <a:gd name="T9" fmla="*/ 540 h 540"/>
                <a:gd name="T10" fmla="*/ 0 w 27"/>
                <a:gd name="T1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40">
                  <a:moveTo>
                    <a:pt x="27" y="0"/>
                  </a:moveTo>
                  <a:lnTo>
                    <a:pt x="25" y="136"/>
                  </a:lnTo>
                  <a:lnTo>
                    <a:pt x="21" y="270"/>
                  </a:lnTo>
                  <a:lnTo>
                    <a:pt x="12" y="406"/>
                  </a:lnTo>
                  <a:lnTo>
                    <a:pt x="0" y="540"/>
                  </a:lnTo>
                  <a:lnTo>
                    <a:pt x="0" y="54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89" name="Freeform 917">
              <a:extLst>
                <a:ext uri="{FF2B5EF4-FFF2-40B4-BE49-F238E27FC236}">
                  <a16:creationId xmlns:a16="http://schemas.microsoft.com/office/drawing/2014/main" id="{D97E17F3-D464-47A5-98CD-537129C4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612"/>
              <a:ext cx="16" cy="31"/>
            </a:xfrm>
            <a:custGeom>
              <a:avLst/>
              <a:gdLst>
                <a:gd name="T0" fmla="*/ 31 w 31"/>
                <a:gd name="T1" fmla="*/ 62 h 62"/>
                <a:gd name="T2" fmla="*/ 0 w 31"/>
                <a:gd name="T3" fmla="*/ 0 h 62"/>
                <a:gd name="T4" fmla="*/ 0 w 3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62">
                  <a:moveTo>
                    <a:pt x="31" y="62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0" name="Freeform 918">
              <a:extLst>
                <a:ext uri="{FF2B5EF4-FFF2-40B4-BE49-F238E27FC236}">
                  <a16:creationId xmlns:a16="http://schemas.microsoft.com/office/drawing/2014/main" id="{DA27062E-15DE-4DDE-8BAC-F6A8DBCA6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612"/>
              <a:ext cx="15" cy="16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31 h 31"/>
                <a:gd name="T4" fmla="*/ 0 w 3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lnTo>
                    <a:pt x="0" y="31"/>
                  </a:lnTo>
                  <a:lnTo>
                    <a:pt x="0" y="3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1" name="Freeform 919">
              <a:extLst>
                <a:ext uri="{FF2B5EF4-FFF2-40B4-BE49-F238E27FC236}">
                  <a16:creationId xmlns:a16="http://schemas.microsoft.com/office/drawing/2014/main" id="{565FD023-C3DF-42DB-912D-105C66E8A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3309"/>
              <a:ext cx="16" cy="62"/>
            </a:xfrm>
            <a:custGeom>
              <a:avLst/>
              <a:gdLst>
                <a:gd name="T0" fmla="*/ 0 w 31"/>
                <a:gd name="T1" fmla="*/ 0 h 124"/>
                <a:gd name="T2" fmla="*/ 31 w 31"/>
                <a:gd name="T3" fmla="*/ 124 h 124"/>
                <a:gd name="T4" fmla="*/ 31 w 31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31" y="124"/>
                  </a:lnTo>
                  <a:lnTo>
                    <a:pt x="31" y="12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2" name="Freeform 920">
              <a:extLst>
                <a:ext uri="{FF2B5EF4-FFF2-40B4-BE49-F238E27FC236}">
                  <a16:creationId xmlns:a16="http://schemas.microsoft.com/office/drawing/2014/main" id="{88B08D6E-9258-4619-8CB1-0069BAB13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3358"/>
              <a:ext cx="14" cy="13"/>
            </a:xfrm>
            <a:custGeom>
              <a:avLst/>
              <a:gdLst>
                <a:gd name="T0" fmla="*/ 27 w 27"/>
                <a:gd name="T1" fmla="*/ 27 h 27"/>
                <a:gd name="T2" fmla="*/ 0 w 27"/>
                <a:gd name="T3" fmla="*/ 0 h 27"/>
                <a:gd name="T4" fmla="*/ 2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27" y="27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3" name="Freeform 921">
              <a:extLst>
                <a:ext uri="{FF2B5EF4-FFF2-40B4-BE49-F238E27FC236}">
                  <a16:creationId xmlns:a16="http://schemas.microsoft.com/office/drawing/2014/main" id="{93FF1FCA-4248-41A9-9560-5E52A92F2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309"/>
              <a:ext cx="15" cy="62"/>
            </a:xfrm>
            <a:custGeom>
              <a:avLst/>
              <a:gdLst>
                <a:gd name="T0" fmla="*/ 31 w 31"/>
                <a:gd name="T1" fmla="*/ 0 h 124"/>
                <a:gd name="T2" fmla="*/ 0 w 31"/>
                <a:gd name="T3" fmla="*/ 124 h 124"/>
                <a:gd name="T4" fmla="*/ 0 w 31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0" y="124"/>
                  </a:lnTo>
                  <a:lnTo>
                    <a:pt x="0" y="12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4" name="Freeform 922">
              <a:extLst>
                <a:ext uri="{FF2B5EF4-FFF2-40B4-BE49-F238E27FC236}">
                  <a16:creationId xmlns:a16="http://schemas.microsoft.com/office/drawing/2014/main" id="{508B4A6E-7AD8-4FDD-896C-46CB18CD4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3358"/>
              <a:ext cx="14" cy="13"/>
            </a:xfrm>
            <a:custGeom>
              <a:avLst/>
              <a:gdLst>
                <a:gd name="T0" fmla="*/ 0 w 27"/>
                <a:gd name="T1" fmla="*/ 27 h 27"/>
                <a:gd name="T2" fmla="*/ 27 w 27"/>
                <a:gd name="T3" fmla="*/ 0 h 27"/>
                <a:gd name="T4" fmla="*/ 27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27" y="0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5" name="Freeform 923">
              <a:extLst>
                <a:ext uri="{FF2B5EF4-FFF2-40B4-BE49-F238E27FC236}">
                  <a16:creationId xmlns:a16="http://schemas.microsoft.com/office/drawing/2014/main" id="{9B8551D8-9399-4259-860D-E262822AC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542"/>
              <a:ext cx="16" cy="70"/>
            </a:xfrm>
            <a:custGeom>
              <a:avLst/>
              <a:gdLst>
                <a:gd name="T0" fmla="*/ 23 w 33"/>
                <a:gd name="T1" fmla="*/ 0 h 139"/>
                <a:gd name="T2" fmla="*/ 0 w 33"/>
                <a:gd name="T3" fmla="*/ 109 h 139"/>
                <a:gd name="T4" fmla="*/ 33 w 33"/>
                <a:gd name="T5" fmla="*/ 139 h 139"/>
                <a:gd name="T6" fmla="*/ 23 w 33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9">
                  <a:moveTo>
                    <a:pt x="23" y="0"/>
                  </a:moveTo>
                  <a:lnTo>
                    <a:pt x="0" y="109"/>
                  </a:lnTo>
                  <a:lnTo>
                    <a:pt x="33" y="13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6" name="Freeform 924">
              <a:extLst>
                <a:ext uri="{FF2B5EF4-FFF2-40B4-BE49-F238E27FC236}">
                  <a16:creationId xmlns:a16="http://schemas.microsoft.com/office/drawing/2014/main" id="{EA5718BA-643C-4094-AC51-F6AF79EF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542"/>
              <a:ext cx="16" cy="70"/>
            </a:xfrm>
            <a:custGeom>
              <a:avLst/>
              <a:gdLst>
                <a:gd name="T0" fmla="*/ 23 w 33"/>
                <a:gd name="T1" fmla="*/ 0 h 139"/>
                <a:gd name="T2" fmla="*/ 0 w 33"/>
                <a:gd name="T3" fmla="*/ 109 h 139"/>
                <a:gd name="T4" fmla="*/ 33 w 33"/>
                <a:gd name="T5" fmla="*/ 139 h 139"/>
                <a:gd name="T6" fmla="*/ 23 w 33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9">
                  <a:moveTo>
                    <a:pt x="23" y="0"/>
                  </a:moveTo>
                  <a:lnTo>
                    <a:pt x="0" y="109"/>
                  </a:lnTo>
                  <a:lnTo>
                    <a:pt x="33" y="139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7" name="Freeform 925">
              <a:extLst>
                <a:ext uri="{FF2B5EF4-FFF2-40B4-BE49-F238E27FC236}">
                  <a16:creationId xmlns:a16="http://schemas.microsoft.com/office/drawing/2014/main" id="{14F9B3C5-0562-4B52-A59C-68AC1D81F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542"/>
              <a:ext cx="22" cy="55"/>
            </a:xfrm>
            <a:custGeom>
              <a:avLst/>
              <a:gdLst>
                <a:gd name="T0" fmla="*/ 0 w 44"/>
                <a:gd name="T1" fmla="*/ 0 h 109"/>
                <a:gd name="T2" fmla="*/ 21 w 44"/>
                <a:gd name="T3" fmla="*/ 109 h 109"/>
                <a:gd name="T4" fmla="*/ 44 w 44"/>
                <a:gd name="T5" fmla="*/ 0 h 109"/>
                <a:gd name="T6" fmla="*/ 0 w 44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09">
                  <a:moveTo>
                    <a:pt x="0" y="0"/>
                  </a:moveTo>
                  <a:lnTo>
                    <a:pt x="21" y="109"/>
                  </a:lnTo>
                  <a:lnTo>
                    <a:pt x="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8" name="Freeform 926">
              <a:extLst>
                <a:ext uri="{FF2B5EF4-FFF2-40B4-BE49-F238E27FC236}">
                  <a16:creationId xmlns:a16="http://schemas.microsoft.com/office/drawing/2014/main" id="{E3489761-9371-4971-B356-181E45540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542"/>
              <a:ext cx="22" cy="55"/>
            </a:xfrm>
            <a:custGeom>
              <a:avLst/>
              <a:gdLst>
                <a:gd name="T0" fmla="*/ 0 w 44"/>
                <a:gd name="T1" fmla="*/ 0 h 109"/>
                <a:gd name="T2" fmla="*/ 21 w 44"/>
                <a:gd name="T3" fmla="*/ 109 h 109"/>
                <a:gd name="T4" fmla="*/ 44 w 44"/>
                <a:gd name="T5" fmla="*/ 0 h 109"/>
                <a:gd name="T6" fmla="*/ 0 w 44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09">
                  <a:moveTo>
                    <a:pt x="0" y="0"/>
                  </a:moveTo>
                  <a:lnTo>
                    <a:pt x="21" y="109"/>
                  </a:lnTo>
                  <a:lnTo>
                    <a:pt x="44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799" name="Freeform 927">
              <a:extLst>
                <a:ext uri="{FF2B5EF4-FFF2-40B4-BE49-F238E27FC236}">
                  <a16:creationId xmlns:a16="http://schemas.microsoft.com/office/drawing/2014/main" id="{B5A063D6-F2CE-4233-B8AD-D7DCEB399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542"/>
              <a:ext cx="15" cy="70"/>
            </a:xfrm>
            <a:custGeom>
              <a:avLst/>
              <a:gdLst>
                <a:gd name="T0" fmla="*/ 10 w 31"/>
                <a:gd name="T1" fmla="*/ 0 h 139"/>
                <a:gd name="T2" fmla="*/ 0 w 31"/>
                <a:gd name="T3" fmla="*/ 139 h 139"/>
                <a:gd name="T4" fmla="*/ 31 w 31"/>
                <a:gd name="T5" fmla="*/ 109 h 139"/>
                <a:gd name="T6" fmla="*/ 10 w 31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9">
                  <a:moveTo>
                    <a:pt x="10" y="0"/>
                  </a:moveTo>
                  <a:lnTo>
                    <a:pt x="0" y="139"/>
                  </a:lnTo>
                  <a:lnTo>
                    <a:pt x="31" y="10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0" name="Freeform 928">
              <a:extLst>
                <a:ext uri="{FF2B5EF4-FFF2-40B4-BE49-F238E27FC236}">
                  <a16:creationId xmlns:a16="http://schemas.microsoft.com/office/drawing/2014/main" id="{2FF6EDF6-279C-4509-8661-38044BD1D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542"/>
              <a:ext cx="15" cy="70"/>
            </a:xfrm>
            <a:custGeom>
              <a:avLst/>
              <a:gdLst>
                <a:gd name="T0" fmla="*/ 10 w 31"/>
                <a:gd name="T1" fmla="*/ 0 h 139"/>
                <a:gd name="T2" fmla="*/ 0 w 31"/>
                <a:gd name="T3" fmla="*/ 139 h 139"/>
                <a:gd name="T4" fmla="*/ 31 w 31"/>
                <a:gd name="T5" fmla="*/ 109 h 139"/>
                <a:gd name="T6" fmla="*/ 10 w 31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39">
                  <a:moveTo>
                    <a:pt x="10" y="0"/>
                  </a:moveTo>
                  <a:lnTo>
                    <a:pt x="0" y="139"/>
                  </a:lnTo>
                  <a:lnTo>
                    <a:pt x="31" y="109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1" name="Freeform 929">
              <a:extLst>
                <a:ext uri="{FF2B5EF4-FFF2-40B4-BE49-F238E27FC236}">
                  <a16:creationId xmlns:a16="http://schemas.microsoft.com/office/drawing/2014/main" id="{4BF515A5-0227-48E0-A1FF-10312C139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473"/>
              <a:ext cx="22" cy="69"/>
            </a:xfrm>
            <a:custGeom>
              <a:avLst/>
              <a:gdLst>
                <a:gd name="T0" fmla="*/ 34 w 44"/>
                <a:gd name="T1" fmla="*/ 0 h 140"/>
                <a:gd name="T2" fmla="*/ 0 w 44"/>
                <a:gd name="T3" fmla="*/ 140 h 140"/>
                <a:gd name="T4" fmla="*/ 44 w 44"/>
                <a:gd name="T5" fmla="*/ 140 h 140"/>
                <a:gd name="T6" fmla="*/ 34 w 44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40">
                  <a:moveTo>
                    <a:pt x="34" y="0"/>
                  </a:moveTo>
                  <a:lnTo>
                    <a:pt x="0" y="140"/>
                  </a:lnTo>
                  <a:lnTo>
                    <a:pt x="44" y="14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2" name="Freeform 930">
              <a:extLst>
                <a:ext uri="{FF2B5EF4-FFF2-40B4-BE49-F238E27FC236}">
                  <a16:creationId xmlns:a16="http://schemas.microsoft.com/office/drawing/2014/main" id="{5D69C390-2191-4B75-B2C6-8D84A3056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473"/>
              <a:ext cx="22" cy="69"/>
            </a:xfrm>
            <a:custGeom>
              <a:avLst/>
              <a:gdLst>
                <a:gd name="T0" fmla="*/ 34 w 44"/>
                <a:gd name="T1" fmla="*/ 0 h 140"/>
                <a:gd name="T2" fmla="*/ 0 w 44"/>
                <a:gd name="T3" fmla="*/ 140 h 140"/>
                <a:gd name="T4" fmla="*/ 44 w 44"/>
                <a:gd name="T5" fmla="*/ 140 h 140"/>
                <a:gd name="T6" fmla="*/ 34 w 44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40">
                  <a:moveTo>
                    <a:pt x="34" y="0"/>
                  </a:moveTo>
                  <a:lnTo>
                    <a:pt x="0" y="140"/>
                  </a:lnTo>
                  <a:lnTo>
                    <a:pt x="44" y="140"/>
                  </a:lnTo>
                  <a:lnTo>
                    <a:pt x="3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3" name="Freeform 931">
              <a:extLst>
                <a:ext uri="{FF2B5EF4-FFF2-40B4-BE49-F238E27FC236}">
                  <a16:creationId xmlns:a16="http://schemas.microsoft.com/office/drawing/2014/main" id="{88FA8D05-EA11-4CC7-A0A7-232F6A179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473"/>
              <a:ext cx="17" cy="69"/>
            </a:xfrm>
            <a:custGeom>
              <a:avLst/>
              <a:gdLst>
                <a:gd name="T0" fmla="*/ 10 w 34"/>
                <a:gd name="T1" fmla="*/ 0 h 140"/>
                <a:gd name="T2" fmla="*/ 0 w 34"/>
                <a:gd name="T3" fmla="*/ 140 h 140"/>
                <a:gd name="T4" fmla="*/ 34 w 34"/>
                <a:gd name="T5" fmla="*/ 0 h 140"/>
                <a:gd name="T6" fmla="*/ 10 w 34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40">
                  <a:moveTo>
                    <a:pt x="10" y="0"/>
                  </a:moveTo>
                  <a:lnTo>
                    <a:pt x="0" y="140"/>
                  </a:lnTo>
                  <a:lnTo>
                    <a:pt x="3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4" name="Freeform 932">
              <a:extLst>
                <a:ext uri="{FF2B5EF4-FFF2-40B4-BE49-F238E27FC236}">
                  <a16:creationId xmlns:a16="http://schemas.microsoft.com/office/drawing/2014/main" id="{44055ABC-5099-48DD-92B1-20BB3F03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473"/>
              <a:ext cx="17" cy="69"/>
            </a:xfrm>
            <a:custGeom>
              <a:avLst/>
              <a:gdLst>
                <a:gd name="T0" fmla="*/ 10 w 34"/>
                <a:gd name="T1" fmla="*/ 0 h 140"/>
                <a:gd name="T2" fmla="*/ 0 w 34"/>
                <a:gd name="T3" fmla="*/ 140 h 140"/>
                <a:gd name="T4" fmla="*/ 34 w 34"/>
                <a:gd name="T5" fmla="*/ 0 h 140"/>
                <a:gd name="T6" fmla="*/ 10 w 34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40">
                  <a:moveTo>
                    <a:pt x="10" y="0"/>
                  </a:moveTo>
                  <a:lnTo>
                    <a:pt x="0" y="140"/>
                  </a:lnTo>
                  <a:lnTo>
                    <a:pt x="34" y="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5" name="Freeform 933">
              <a:extLst>
                <a:ext uri="{FF2B5EF4-FFF2-40B4-BE49-F238E27FC236}">
                  <a16:creationId xmlns:a16="http://schemas.microsoft.com/office/drawing/2014/main" id="{E2EA34E0-1246-4CAE-BEF3-6CC478B65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3402"/>
              <a:ext cx="13" cy="71"/>
            </a:xfrm>
            <a:custGeom>
              <a:avLst/>
              <a:gdLst>
                <a:gd name="T0" fmla="*/ 19 w 24"/>
                <a:gd name="T1" fmla="*/ 0 h 142"/>
                <a:gd name="T2" fmla="*/ 0 w 24"/>
                <a:gd name="T3" fmla="*/ 142 h 142"/>
                <a:gd name="T4" fmla="*/ 24 w 24"/>
                <a:gd name="T5" fmla="*/ 142 h 142"/>
                <a:gd name="T6" fmla="*/ 19 w 24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2">
                  <a:moveTo>
                    <a:pt x="19" y="0"/>
                  </a:moveTo>
                  <a:lnTo>
                    <a:pt x="0" y="142"/>
                  </a:lnTo>
                  <a:lnTo>
                    <a:pt x="24" y="14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6" name="Freeform 934">
              <a:extLst>
                <a:ext uri="{FF2B5EF4-FFF2-40B4-BE49-F238E27FC236}">
                  <a16:creationId xmlns:a16="http://schemas.microsoft.com/office/drawing/2014/main" id="{C04C5B00-2513-4BCA-B921-976F32C1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3402"/>
              <a:ext cx="13" cy="71"/>
            </a:xfrm>
            <a:custGeom>
              <a:avLst/>
              <a:gdLst>
                <a:gd name="T0" fmla="*/ 19 w 24"/>
                <a:gd name="T1" fmla="*/ 0 h 142"/>
                <a:gd name="T2" fmla="*/ 0 w 24"/>
                <a:gd name="T3" fmla="*/ 142 h 142"/>
                <a:gd name="T4" fmla="*/ 24 w 24"/>
                <a:gd name="T5" fmla="*/ 142 h 142"/>
                <a:gd name="T6" fmla="*/ 19 w 24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2">
                  <a:moveTo>
                    <a:pt x="19" y="0"/>
                  </a:moveTo>
                  <a:lnTo>
                    <a:pt x="0" y="142"/>
                  </a:lnTo>
                  <a:lnTo>
                    <a:pt x="24" y="142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7" name="Freeform 935">
              <a:extLst>
                <a:ext uri="{FF2B5EF4-FFF2-40B4-BE49-F238E27FC236}">
                  <a16:creationId xmlns:a16="http://schemas.microsoft.com/office/drawing/2014/main" id="{A1BF098F-B422-4C3F-AD44-45D5E8897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3402"/>
              <a:ext cx="10" cy="71"/>
            </a:xfrm>
            <a:custGeom>
              <a:avLst/>
              <a:gdLst>
                <a:gd name="T0" fmla="*/ 5 w 19"/>
                <a:gd name="T1" fmla="*/ 0 h 142"/>
                <a:gd name="T2" fmla="*/ 0 w 19"/>
                <a:gd name="T3" fmla="*/ 142 h 142"/>
                <a:gd name="T4" fmla="*/ 19 w 19"/>
                <a:gd name="T5" fmla="*/ 0 h 142"/>
                <a:gd name="T6" fmla="*/ 5 w 19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2">
                  <a:moveTo>
                    <a:pt x="5" y="0"/>
                  </a:moveTo>
                  <a:lnTo>
                    <a:pt x="0" y="142"/>
                  </a:lnTo>
                  <a:lnTo>
                    <a:pt x="19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8" name="Freeform 936">
              <a:extLst>
                <a:ext uri="{FF2B5EF4-FFF2-40B4-BE49-F238E27FC236}">
                  <a16:creationId xmlns:a16="http://schemas.microsoft.com/office/drawing/2014/main" id="{A4403BDF-D906-477D-8780-681C229EB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3402"/>
              <a:ext cx="10" cy="71"/>
            </a:xfrm>
            <a:custGeom>
              <a:avLst/>
              <a:gdLst>
                <a:gd name="T0" fmla="*/ 5 w 19"/>
                <a:gd name="T1" fmla="*/ 0 h 142"/>
                <a:gd name="T2" fmla="*/ 0 w 19"/>
                <a:gd name="T3" fmla="*/ 142 h 142"/>
                <a:gd name="T4" fmla="*/ 19 w 19"/>
                <a:gd name="T5" fmla="*/ 0 h 142"/>
                <a:gd name="T6" fmla="*/ 5 w 19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2">
                  <a:moveTo>
                    <a:pt x="5" y="0"/>
                  </a:moveTo>
                  <a:lnTo>
                    <a:pt x="0" y="142"/>
                  </a:lnTo>
                  <a:lnTo>
                    <a:pt x="19" y="0"/>
                  </a:lnTo>
                  <a:lnTo>
                    <a:pt x="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09" name="Freeform 937">
              <a:extLst>
                <a:ext uri="{FF2B5EF4-FFF2-40B4-BE49-F238E27FC236}">
                  <a16:creationId xmlns:a16="http://schemas.microsoft.com/office/drawing/2014/main" id="{A31DE6E1-8C32-45D6-A3CC-DEFE4599F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3330"/>
              <a:ext cx="8" cy="72"/>
            </a:xfrm>
            <a:custGeom>
              <a:avLst/>
              <a:gdLst>
                <a:gd name="T0" fmla="*/ 14 w 16"/>
                <a:gd name="T1" fmla="*/ 0 h 143"/>
                <a:gd name="T2" fmla="*/ 0 w 16"/>
                <a:gd name="T3" fmla="*/ 143 h 143"/>
                <a:gd name="T4" fmla="*/ 16 w 16"/>
                <a:gd name="T5" fmla="*/ 143 h 143"/>
                <a:gd name="T6" fmla="*/ 14 w 16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3">
                  <a:moveTo>
                    <a:pt x="14" y="0"/>
                  </a:moveTo>
                  <a:lnTo>
                    <a:pt x="0" y="143"/>
                  </a:lnTo>
                  <a:lnTo>
                    <a:pt x="16" y="14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0" name="Freeform 938">
              <a:extLst>
                <a:ext uri="{FF2B5EF4-FFF2-40B4-BE49-F238E27FC236}">
                  <a16:creationId xmlns:a16="http://schemas.microsoft.com/office/drawing/2014/main" id="{2C97C026-AFB6-4A2C-8D19-758856544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3330"/>
              <a:ext cx="8" cy="72"/>
            </a:xfrm>
            <a:custGeom>
              <a:avLst/>
              <a:gdLst>
                <a:gd name="T0" fmla="*/ 14 w 16"/>
                <a:gd name="T1" fmla="*/ 0 h 143"/>
                <a:gd name="T2" fmla="*/ 0 w 16"/>
                <a:gd name="T3" fmla="*/ 143 h 143"/>
                <a:gd name="T4" fmla="*/ 16 w 16"/>
                <a:gd name="T5" fmla="*/ 143 h 143"/>
                <a:gd name="T6" fmla="*/ 14 w 16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3">
                  <a:moveTo>
                    <a:pt x="14" y="0"/>
                  </a:moveTo>
                  <a:lnTo>
                    <a:pt x="0" y="143"/>
                  </a:lnTo>
                  <a:lnTo>
                    <a:pt x="16" y="143"/>
                  </a:lnTo>
                  <a:lnTo>
                    <a:pt x="1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1" name="Freeform 939">
              <a:extLst>
                <a:ext uri="{FF2B5EF4-FFF2-40B4-BE49-F238E27FC236}">
                  <a16:creationId xmlns:a16="http://schemas.microsoft.com/office/drawing/2014/main" id="{62C32327-9425-4E4F-98CD-79625CAA0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3330"/>
              <a:ext cx="7" cy="72"/>
            </a:xfrm>
            <a:custGeom>
              <a:avLst/>
              <a:gdLst>
                <a:gd name="T0" fmla="*/ 4 w 14"/>
                <a:gd name="T1" fmla="*/ 0 h 143"/>
                <a:gd name="T2" fmla="*/ 0 w 14"/>
                <a:gd name="T3" fmla="*/ 143 h 143"/>
                <a:gd name="T4" fmla="*/ 14 w 14"/>
                <a:gd name="T5" fmla="*/ 0 h 143"/>
                <a:gd name="T6" fmla="*/ 4 w 14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3">
                  <a:moveTo>
                    <a:pt x="4" y="0"/>
                  </a:moveTo>
                  <a:lnTo>
                    <a:pt x="0" y="143"/>
                  </a:lnTo>
                  <a:lnTo>
                    <a:pt x="1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2" name="Freeform 940">
              <a:extLst>
                <a:ext uri="{FF2B5EF4-FFF2-40B4-BE49-F238E27FC236}">
                  <a16:creationId xmlns:a16="http://schemas.microsoft.com/office/drawing/2014/main" id="{6EB9C2EE-D9EB-4328-BE58-EBB44D1DC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" y="3330"/>
              <a:ext cx="7" cy="72"/>
            </a:xfrm>
            <a:custGeom>
              <a:avLst/>
              <a:gdLst>
                <a:gd name="T0" fmla="*/ 4 w 14"/>
                <a:gd name="T1" fmla="*/ 0 h 143"/>
                <a:gd name="T2" fmla="*/ 0 w 14"/>
                <a:gd name="T3" fmla="*/ 143 h 143"/>
                <a:gd name="T4" fmla="*/ 14 w 14"/>
                <a:gd name="T5" fmla="*/ 0 h 143"/>
                <a:gd name="T6" fmla="*/ 4 w 14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3">
                  <a:moveTo>
                    <a:pt x="4" y="0"/>
                  </a:moveTo>
                  <a:lnTo>
                    <a:pt x="0" y="143"/>
                  </a:lnTo>
                  <a:lnTo>
                    <a:pt x="14" y="0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3" name="Freeform 941">
              <a:extLst>
                <a:ext uri="{FF2B5EF4-FFF2-40B4-BE49-F238E27FC236}">
                  <a16:creationId xmlns:a16="http://schemas.microsoft.com/office/drawing/2014/main" id="{889898D5-3B23-42C5-AA06-771719DDE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281"/>
              <a:ext cx="15" cy="62"/>
            </a:xfrm>
            <a:custGeom>
              <a:avLst/>
              <a:gdLst>
                <a:gd name="T0" fmla="*/ 31 w 31"/>
                <a:gd name="T1" fmla="*/ 0 h 125"/>
                <a:gd name="T2" fmla="*/ 0 w 31"/>
                <a:gd name="T3" fmla="*/ 125 h 125"/>
                <a:gd name="T4" fmla="*/ 27 w 31"/>
                <a:gd name="T5" fmla="*/ 98 h 125"/>
                <a:gd name="T6" fmla="*/ 31 w 3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5">
                  <a:moveTo>
                    <a:pt x="31" y="0"/>
                  </a:moveTo>
                  <a:lnTo>
                    <a:pt x="0" y="125"/>
                  </a:lnTo>
                  <a:lnTo>
                    <a:pt x="27" y="9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4" name="Freeform 942">
              <a:extLst>
                <a:ext uri="{FF2B5EF4-FFF2-40B4-BE49-F238E27FC236}">
                  <a16:creationId xmlns:a16="http://schemas.microsoft.com/office/drawing/2014/main" id="{4215F611-BF2B-460D-88EF-F018C3B14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281"/>
              <a:ext cx="15" cy="62"/>
            </a:xfrm>
            <a:custGeom>
              <a:avLst/>
              <a:gdLst>
                <a:gd name="T0" fmla="*/ 31 w 31"/>
                <a:gd name="T1" fmla="*/ 0 h 125"/>
                <a:gd name="T2" fmla="*/ 0 w 31"/>
                <a:gd name="T3" fmla="*/ 125 h 125"/>
                <a:gd name="T4" fmla="*/ 27 w 31"/>
                <a:gd name="T5" fmla="*/ 98 h 125"/>
                <a:gd name="T6" fmla="*/ 31 w 31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5">
                  <a:moveTo>
                    <a:pt x="31" y="0"/>
                  </a:moveTo>
                  <a:lnTo>
                    <a:pt x="0" y="125"/>
                  </a:lnTo>
                  <a:lnTo>
                    <a:pt x="27" y="98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5" name="Freeform 943">
              <a:extLst>
                <a:ext uri="{FF2B5EF4-FFF2-40B4-BE49-F238E27FC236}">
                  <a16:creationId xmlns:a16="http://schemas.microsoft.com/office/drawing/2014/main" id="{02D9B1C7-D6FA-46FA-BF32-9A3BC9489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3281"/>
              <a:ext cx="5" cy="49"/>
            </a:xfrm>
            <a:custGeom>
              <a:avLst/>
              <a:gdLst>
                <a:gd name="T0" fmla="*/ 4 w 10"/>
                <a:gd name="T1" fmla="*/ 0 h 98"/>
                <a:gd name="T2" fmla="*/ 0 w 10"/>
                <a:gd name="T3" fmla="*/ 98 h 98"/>
                <a:gd name="T4" fmla="*/ 10 w 10"/>
                <a:gd name="T5" fmla="*/ 98 h 98"/>
                <a:gd name="T6" fmla="*/ 4 w 10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8">
                  <a:moveTo>
                    <a:pt x="4" y="0"/>
                  </a:moveTo>
                  <a:lnTo>
                    <a:pt x="0" y="98"/>
                  </a:lnTo>
                  <a:lnTo>
                    <a:pt x="10" y="9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6" name="Freeform 944">
              <a:extLst>
                <a:ext uri="{FF2B5EF4-FFF2-40B4-BE49-F238E27FC236}">
                  <a16:creationId xmlns:a16="http://schemas.microsoft.com/office/drawing/2014/main" id="{889110C1-C848-4A3F-BACA-775A49D27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3281"/>
              <a:ext cx="5" cy="49"/>
            </a:xfrm>
            <a:custGeom>
              <a:avLst/>
              <a:gdLst>
                <a:gd name="T0" fmla="*/ 4 w 10"/>
                <a:gd name="T1" fmla="*/ 0 h 98"/>
                <a:gd name="T2" fmla="*/ 0 w 10"/>
                <a:gd name="T3" fmla="*/ 98 h 98"/>
                <a:gd name="T4" fmla="*/ 10 w 10"/>
                <a:gd name="T5" fmla="*/ 98 h 98"/>
                <a:gd name="T6" fmla="*/ 4 w 10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8">
                  <a:moveTo>
                    <a:pt x="4" y="0"/>
                  </a:moveTo>
                  <a:lnTo>
                    <a:pt x="0" y="98"/>
                  </a:lnTo>
                  <a:lnTo>
                    <a:pt x="10" y="98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7" name="Freeform 945">
              <a:extLst>
                <a:ext uri="{FF2B5EF4-FFF2-40B4-BE49-F238E27FC236}">
                  <a16:creationId xmlns:a16="http://schemas.microsoft.com/office/drawing/2014/main" id="{3712632E-83F1-4B4B-8661-C05374682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281"/>
              <a:ext cx="16" cy="62"/>
            </a:xfrm>
            <a:custGeom>
              <a:avLst/>
              <a:gdLst>
                <a:gd name="T0" fmla="*/ 0 w 33"/>
                <a:gd name="T1" fmla="*/ 0 h 125"/>
                <a:gd name="T2" fmla="*/ 6 w 33"/>
                <a:gd name="T3" fmla="*/ 98 h 125"/>
                <a:gd name="T4" fmla="*/ 33 w 33"/>
                <a:gd name="T5" fmla="*/ 125 h 125"/>
                <a:gd name="T6" fmla="*/ 0 w 33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5">
                  <a:moveTo>
                    <a:pt x="0" y="0"/>
                  </a:moveTo>
                  <a:lnTo>
                    <a:pt x="6" y="98"/>
                  </a:lnTo>
                  <a:lnTo>
                    <a:pt x="33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8" name="Freeform 946">
              <a:extLst>
                <a:ext uri="{FF2B5EF4-FFF2-40B4-BE49-F238E27FC236}">
                  <a16:creationId xmlns:a16="http://schemas.microsoft.com/office/drawing/2014/main" id="{0F70FAD1-FBD3-48E3-A094-5B62EF107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281"/>
              <a:ext cx="16" cy="62"/>
            </a:xfrm>
            <a:custGeom>
              <a:avLst/>
              <a:gdLst>
                <a:gd name="T0" fmla="*/ 0 w 33"/>
                <a:gd name="T1" fmla="*/ 0 h 125"/>
                <a:gd name="T2" fmla="*/ 6 w 33"/>
                <a:gd name="T3" fmla="*/ 98 h 125"/>
                <a:gd name="T4" fmla="*/ 33 w 33"/>
                <a:gd name="T5" fmla="*/ 125 h 125"/>
                <a:gd name="T6" fmla="*/ 0 w 33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5">
                  <a:moveTo>
                    <a:pt x="0" y="0"/>
                  </a:moveTo>
                  <a:lnTo>
                    <a:pt x="6" y="98"/>
                  </a:lnTo>
                  <a:lnTo>
                    <a:pt x="33" y="12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19" name="Freeform 947">
              <a:extLst>
                <a:ext uri="{FF2B5EF4-FFF2-40B4-BE49-F238E27FC236}">
                  <a16:creationId xmlns:a16="http://schemas.microsoft.com/office/drawing/2014/main" id="{303CAF09-DE26-4418-8BD0-6AEEBBC7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281"/>
              <a:ext cx="16" cy="62"/>
            </a:xfrm>
            <a:custGeom>
              <a:avLst/>
              <a:gdLst>
                <a:gd name="T0" fmla="*/ 0 w 33"/>
                <a:gd name="T1" fmla="*/ 0 h 125"/>
                <a:gd name="T2" fmla="*/ 31 w 33"/>
                <a:gd name="T3" fmla="*/ 125 h 125"/>
                <a:gd name="T4" fmla="*/ 33 w 33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25">
                  <a:moveTo>
                    <a:pt x="0" y="0"/>
                  </a:moveTo>
                  <a:lnTo>
                    <a:pt x="31" y="125"/>
                  </a:lnTo>
                  <a:lnTo>
                    <a:pt x="33" y="12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0" name="Freeform 948">
              <a:extLst>
                <a:ext uri="{FF2B5EF4-FFF2-40B4-BE49-F238E27FC236}">
                  <a16:creationId xmlns:a16="http://schemas.microsoft.com/office/drawing/2014/main" id="{6163D765-D4AF-4BDD-AE73-CE9DE8C0F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3330"/>
              <a:ext cx="13" cy="13"/>
            </a:xfrm>
            <a:custGeom>
              <a:avLst/>
              <a:gdLst>
                <a:gd name="T0" fmla="*/ 27 w 27"/>
                <a:gd name="T1" fmla="*/ 27 h 27"/>
                <a:gd name="T2" fmla="*/ 0 w 27"/>
                <a:gd name="T3" fmla="*/ 0 h 27"/>
                <a:gd name="T4" fmla="*/ 0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27" y="27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1" name="Freeform 949">
              <a:extLst>
                <a:ext uri="{FF2B5EF4-FFF2-40B4-BE49-F238E27FC236}">
                  <a16:creationId xmlns:a16="http://schemas.microsoft.com/office/drawing/2014/main" id="{04A68A7B-CD3B-4120-B80C-83AEC9E14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281"/>
              <a:ext cx="15" cy="62"/>
            </a:xfrm>
            <a:custGeom>
              <a:avLst/>
              <a:gdLst>
                <a:gd name="T0" fmla="*/ 31 w 31"/>
                <a:gd name="T1" fmla="*/ 0 h 125"/>
                <a:gd name="T2" fmla="*/ 0 w 31"/>
                <a:gd name="T3" fmla="*/ 125 h 125"/>
                <a:gd name="T4" fmla="*/ 2 w 3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5">
                  <a:moveTo>
                    <a:pt x="31" y="0"/>
                  </a:moveTo>
                  <a:lnTo>
                    <a:pt x="0" y="125"/>
                  </a:lnTo>
                  <a:lnTo>
                    <a:pt x="2" y="12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2" name="Freeform 950">
              <a:extLst>
                <a:ext uri="{FF2B5EF4-FFF2-40B4-BE49-F238E27FC236}">
                  <a16:creationId xmlns:a16="http://schemas.microsoft.com/office/drawing/2014/main" id="{FF0CC53F-0E5C-41D9-BB68-65D1F30B0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330"/>
              <a:ext cx="13" cy="13"/>
            </a:xfrm>
            <a:custGeom>
              <a:avLst/>
              <a:gdLst>
                <a:gd name="T0" fmla="*/ 0 w 27"/>
                <a:gd name="T1" fmla="*/ 27 h 27"/>
                <a:gd name="T2" fmla="*/ 27 w 27"/>
                <a:gd name="T3" fmla="*/ 0 h 27"/>
                <a:gd name="T4" fmla="*/ 27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27" y="0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3" name="Freeform 951">
              <a:extLst>
                <a:ext uri="{FF2B5EF4-FFF2-40B4-BE49-F238E27FC236}">
                  <a16:creationId xmlns:a16="http://schemas.microsoft.com/office/drawing/2014/main" id="{930AC273-7BB7-414E-A9CF-279D9447C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3597"/>
              <a:ext cx="16" cy="15"/>
            </a:xfrm>
            <a:custGeom>
              <a:avLst/>
              <a:gdLst>
                <a:gd name="T0" fmla="*/ 33 w 33"/>
                <a:gd name="T1" fmla="*/ 30 h 30"/>
                <a:gd name="T2" fmla="*/ 0 w 33"/>
                <a:gd name="T3" fmla="*/ 0 h 30"/>
                <a:gd name="T4" fmla="*/ 2 w 33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30">
                  <a:moveTo>
                    <a:pt x="33" y="3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4" name="Freeform 952">
              <a:extLst>
                <a:ext uri="{FF2B5EF4-FFF2-40B4-BE49-F238E27FC236}">
                  <a16:creationId xmlns:a16="http://schemas.microsoft.com/office/drawing/2014/main" id="{9DCA5757-9DDC-454F-8847-372B469C3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597"/>
              <a:ext cx="15" cy="15"/>
            </a:xfrm>
            <a:custGeom>
              <a:avLst/>
              <a:gdLst>
                <a:gd name="T0" fmla="*/ 31 w 31"/>
                <a:gd name="T1" fmla="*/ 0 h 30"/>
                <a:gd name="T2" fmla="*/ 0 w 31"/>
                <a:gd name="T3" fmla="*/ 30 h 30"/>
                <a:gd name="T4" fmla="*/ 2 w 31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0">
                  <a:moveTo>
                    <a:pt x="31" y="0"/>
                  </a:moveTo>
                  <a:lnTo>
                    <a:pt x="0" y="30"/>
                  </a:lnTo>
                  <a:lnTo>
                    <a:pt x="2" y="3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5" name="Freeform 953">
              <a:extLst>
                <a:ext uri="{FF2B5EF4-FFF2-40B4-BE49-F238E27FC236}">
                  <a16:creationId xmlns:a16="http://schemas.microsoft.com/office/drawing/2014/main" id="{7F1BA78A-FBD0-4087-8C77-A31D96143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3330"/>
              <a:ext cx="13" cy="282"/>
            </a:xfrm>
            <a:custGeom>
              <a:avLst/>
              <a:gdLst>
                <a:gd name="T0" fmla="*/ 0 w 27"/>
                <a:gd name="T1" fmla="*/ 0 h 564"/>
                <a:gd name="T2" fmla="*/ 2 w 27"/>
                <a:gd name="T3" fmla="*/ 143 h 564"/>
                <a:gd name="T4" fmla="*/ 7 w 27"/>
                <a:gd name="T5" fmla="*/ 285 h 564"/>
                <a:gd name="T6" fmla="*/ 17 w 27"/>
                <a:gd name="T7" fmla="*/ 425 h 564"/>
                <a:gd name="T8" fmla="*/ 25 w 27"/>
                <a:gd name="T9" fmla="*/ 564 h 564"/>
                <a:gd name="T10" fmla="*/ 27 w 27"/>
                <a:gd name="T11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64">
                  <a:moveTo>
                    <a:pt x="0" y="0"/>
                  </a:moveTo>
                  <a:lnTo>
                    <a:pt x="2" y="143"/>
                  </a:lnTo>
                  <a:lnTo>
                    <a:pt x="7" y="285"/>
                  </a:lnTo>
                  <a:lnTo>
                    <a:pt x="17" y="425"/>
                  </a:lnTo>
                  <a:lnTo>
                    <a:pt x="25" y="564"/>
                  </a:lnTo>
                  <a:lnTo>
                    <a:pt x="27" y="56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6" name="Freeform 954">
              <a:extLst>
                <a:ext uri="{FF2B5EF4-FFF2-40B4-BE49-F238E27FC236}">
                  <a16:creationId xmlns:a16="http://schemas.microsoft.com/office/drawing/2014/main" id="{32CE2D8C-23C3-49A9-A259-3945ABE0D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3330"/>
              <a:ext cx="13" cy="282"/>
            </a:xfrm>
            <a:custGeom>
              <a:avLst/>
              <a:gdLst>
                <a:gd name="T0" fmla="*/ 27 w 27"/>
                <a:gd name="T1" fmla="*/ 0 h 564"/>
                <a:gd name="T2" fmla="*/ 23 w 27"/>
                <a:gd name="T3" fmla="*/ 143 h 564"/>
                <a:gd name="T4" fmla="*/ 20 w 27"/>
                <a:gd name="T5" fmla="*/ 285 h 564"/>
                <a:gd name="T6" fmla="*/ 10 w 27"/>
                <a:gd name="T7" fmla="*/ 425 h 564"/>
                <a:gd name="T8" fmla="*/ 0 w 27"/>
                <a:gd name="T9" fmla="*/ 564 h 564"/>
                <a:gd name="T10" fmla="*/ 2 w 27"/>
                <a:gd name="T11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564">
                  <a:moveTo>
                    <a:pt x="27" y="0"/>
                  </a:moveTo>
                  <a:lnTo>
                    <a:pt x="23" y="143"/>
                  </a:lnTo>
                  <a:lnTo>
                    <a:pt x="20" y="285"/>
                  </a:lnTo>
                  <a:lnTo>
                    <a:pt x="10" y="425"/>
                  </a:lnTo>
                  <a:lnTo>
                    <a:pt x="0" y="564"/>
                  </a:lnTo>
                  <a:lnTo>
                    <a:pt x="2" y="56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7" name="Freeform 955">
              <a:extLst>
                <a:ext uri="{FF2B5EF4-FFF2-40B4-BE49-F238E27FC236}">
                  <a16:creationId xmlns:a16="http://schemas.microsoft.com/office/drawing/2014/main" id="{85A92C0E-253C-457D-B80B-E0196B9D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452"/>
              <a:ext cx="19" cy="61"/>
            </a:xfrm>
            <a:custGeom>
              <a:avLst/>
              <a:gdLst>
                <a:gd name="T0" fmla="*/ 0 w 36"/>
                <a:gd name="T1" fmla="*/ 0 h 123"/>
                <a:gd name="T2" fmla="*/ 34 w 36"/>
                <a:gd name="T3" fmla="*/ 123 h 123"/>
                <a:gd name="T4" fmla="*/ 36 w 36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23">
                  <a:moveTo>
                    <a:pt x="0" y="0"/>
                  </a:moveTo>
                  <a:lnTo>
                    <a:pt x="34" y="123"/>
                  </a:lnTo>
                  <a:lnTo>
                    <a:pt x="36" y="12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8" name="Freeform 956">
              <a:extLst>
                <a:ext uri="{FF2B5EF4-FFF2-40B4-BE49-F238E27FC236}">
                  <a16:creationId xmlns:a16="http://schemas.microsoft.com/office/drawing/2014/main" id="{027F6480-6294-43F7-B959-DC744B186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2495"/>
              <a:ext cx="5" cy="18"/>
            </a:xfrm>
            <a:custGeom>
              <a:avLst/>
              <a:gdLst>
                <a:gd name="T0" fmla="*/ 0 w 12"/>
                <a:gd name="T1" fmla="*/ 37 h 37"/>
                <a:gd name="T2" fmla="*/ 10 w 12"/>
                <a:gd name="T3" fmla="*/ 0 h 37"/>
                <a:gd name="T4" fmla="*/ 12 w 1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7">
                  <a:moveTo>
                    <a:pt x="0" y="37"/>
                  </a:moveTo>
                  <a:lnTo>
                    <a:pt x="10" y="0"/>
                  </a:lnTo>
                  <a:lnTo>
                    <a:pt x="1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29" name="Freeform 957">
              <a:extLst>
                <a:ext uri="{FF2B5EF4-FFF2-40B4-BE49-F238E27FC236}">
                  <a16:creationId xmlns:a16="http://schemas.microsoft.com/office/drawing/2014/main" id="{B3563682-4D92-4F31-B4B6-9C74CA26B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452"/>
              <a:ext cx="44" cy="46"/>
            </a:xfrm>
            <a:custGeom>
              <a:avLst/>
              <a:gdLst>
                <a:gd name="T0" fmla="*/ 0 w 88"/>
                <a:gd name="T1" fmla="*/ 0 h 92"/>
                <a:gd name="T2" fmla="*/ 88 w 88"/>
                <a:gd name="T3" fmla="*/ 92 h 92"/>
                <a:gd name="T4" fmla="*/ 88 w 88"/>
                <a:gd name="T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92">
                  <a:moveTo>
                    <a:pt x="0" y="0"/>
                  </a:moveTo>
                  <a:lnTo>
                    <a:pt x="88" y="92"/>
                  </a:lnTo>
                  <a:lnTo>
                    <a:pt x="88" y="92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0" name="Freeform 958">
              <a:extLst>
                <a:ext uri="{FF2B5EF4-FFF2-40B4-BE49-F238E27FC236}">
                  <a16:creationId xmlns:a16="http://schemas.microsoft.com/office/drawing/2014/main" id="{7FFE3BD9-FEC1-4E2C-9499-48EF93769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" y="2493"/>
              <a:ext cx="18" cy="5"/>
            </a:xfrm>
            <a:custGeom>
              <a:avLst/>
              <a:gdLst>
                <a:gd name="T0" fmla="*/ 37 w 37"/>
                <a:gd name="T1" fmla="*/ 9 h 9"/>
                <a:gd name="T2" fmla="*/ 0 w 37"/>
                <a:gd name="T3" fmla="*/ 0 h 9"/>
                <a:gd name="T4" fmla="*/ 0 w 37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9">
                  <a:moveTo>
                    <a:pt x="37" y="9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1" name="Freeform 959">
              <a:extLst>
                <a:ext uri="{FF2B5EF4-FFF2-40B4-BE49-F238E27FC236}">
                  <a16:creationId xmlns:a16="http://schemas.microsoft.com/office/drawing/2014/main" id="{EAD8EE5D-53B3-4434-B7C9-83D4540E2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" y="2791"/>
              <a:ext cx="8" cy="31"/>
            </a:xfrm>
            <a:custGeom>
              <a:avLst/>
              <a:gdLst>
                <a:gd name="T0" fmla="*/ 0 w 16"/>
                <a:gd name="T1" fmla="*/ 61 h 61"/>
                <a:gd name="T2" fmla="*/ 16 w 16"/>
                <a:gd name="T3" fmla="*/ 0 h 61"/>
                <a:gd name="T4" fmla="*/ 16 w 16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61">
                  <a:moveTo>
                    <a:pt x="0" y="61"/>
                  </a:moveTo>
                  <a:lnTo>
                    <a:pt x="16" y="0"/>
                  </a:lnTo>
                  <a:lnTo>
                    <a:pt x="1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2" name="Freeform 960">
              <a:extLst>
                <a:ext uri="{FF2B5EF4-FFF2-40B4-BE49-F238E27FC236}">
                  <a16:creationId xmlns:a16="http://schemas.microsoft.com/office/drawing/2014/main" id="{C05B8728-4CC4-49FB-B4CB-B22800F6A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2791"/>
              <a:ext cx="20" cy="13"/>
            </a:xfrm>
            <a:custGeom>
              <a:avLst/>
              <a:gdLst>
                <a:gd name="T0" fmla="*/ 40 w 40"/>
                <a:gd name="T1" fmla="*/ 25 h 25"/>
                <a:gd name="T2" fmla="*/ 0 w 40"/>
                <a:gd name="T3" fmla="*/ 0 h 25"/>
                <a:gd name="T4" fmla="*/ 2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40" y="25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3" name="Freeform 961">
              <a:extLst>
                <a:ext uri="{FF2B5EF4-FFF2-40B4-BE49-F238E27FC236}">
                  <a16:creationId xmlns:a16="http://schemas.microsoft.com/office/drawing/2014/main" id="{3C35EBC8-8D39-4E9F-A45E-E4A2394A1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2495"/>
              <a:ext cx="182" cy="327"/>
            </a:xfrm>
            <a:custGeom>
              <a:avLst/>
              <a:gdLst>
                <a:gd name="T0" fmla="*/ 0 w 363"/>
                <a:gd name="T1" fmla="*/ 0 h 655"/>
                <a:gd name="T2" fmla="*/ 47 w 363"/>
                <a:gd name="T3" fmla="*/ 81 h 655"/>
                <a:gd name="T4" fmla="*/ 101 w 363"/>
                <a:gd name="T5" fmla="*/ 159 h 655"/>
                <a:gd name="T6" fmla="*/ 208 w 363"/>
                <a:gd name="T7" fmla="*/ 316 h 655"/>
                <a:gd name="T8" fmla="*/ 258 w 363"/>
                <a:gd name="T9" fmla="*/ 397 h 655"/>
                <a:gd name="T10" fmla="*/ 302 w 363"/>
                <a:gd name="T11" fmla="*/ 481 h 655"/>
                <a:gd name="T12" fmla="*/ 321 w 363"/>
                <a:gd name="T13" fmla="*/ 523 h 655"/>
                <a:gd name="T14" fmla="*/ 338 w 363"/>
                <a:gd name="T15" fmla="*/ 565 h 655"/>
                <a:gd name="T16" fmla="*/ 352 w 363"/>
                <a:gd name="T17" fmla="*/ 609 h 655"/>
                <a:gd name="T18" fmla="*/ 363 w 363"/>
                <a:gd name="T19" fmla="*/ 655 h 655"/>
                <a:gd name="T20" fmla="*/ 363 w 363"/>
                <a:gd name="T21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655">
                  <a:moveTo>
                    <a:pt x="0" y="0"/>
                  </a:moveTo>
                  <a:lnTo>
                    <a:pt x="47" y="81"/>
                  </a:lnTo>
                  <a:lnTo>
                    <a:pt x="101" y="159"/>
                  </a:lnTo>
                  <a:lnTo>
                    <a:pt x="208" y="316"/>
                  </a:lnTo>
                  <a:lnTo>
                    <a:pt x="258" y="397"/>
                  </a:lnTo>
                  <a:lnTo>
                    <a:pt x="302" y="481"/>
                  </a:lnTo>
                  <a:lnTo>
                    <a:pt x="321" y="523"/>
                  </a:lnTo>
                  <a:lnTo>
                    <a:pt x="338" y="565"/>
                  </a:lnTo>
                  <a:lnTo>
                    <a:pt x="352" y="609"/>
                  </a:lnTo>
                  <a:lnTo>
                    <a:pt x="363" y="655"/>
                  </a:lnTo>
                  <a:lnTo>
                    <a:pt x="363" y="65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4" name="Freeform 962">
              <a:extLst>
                <a:ext uri="{FF2B5EF4-FFF2-40B4-BE49-F238E27FC236}">
                  <a16:creationId xmlns:a16="http://schemas.microsoft.com/office/drawing/2014/main" id="{E2B61CD3-89A6-46DA-8732-B32C22AF5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" y="2493"/>
              <a:ext cx="207" cy="311"/>
            </a:xfrm>
            <a:custGeom>
              <a:avLst/>
              <a:gdLst>
                <a:gd name="T0" fmla="*/ 0 w 414"/>
                <a:gd name="T1" fmla="*/ 0 h 622"/>
                <a:gd name="T2" fmla="*/ 50 w 414"/>
                <a:gd name="T3" fmla="*/ 78 h 622"/>
                <a:gd name="T4" fmla="*/ 104 w 414"/>
                <a:gd name="T5" fmla="*/ 155 h 622"/>
                <a:gd name="T6" fmla="*/ 219 w 414"/>
                <a:gd name="T7" fmla="*/ 304 h 622"/>
                <a:gd name="T8" fmla="*/ 274 w 414"/>
                <a:gd name="T9" fmla="*/ 380 h 622"/>
                <a:gd name="T10" fmla="*/ 328 w 414"/>
                <a:gd name="T11" fmla="*/ 457 h 622"/>
                <a:gd name="T12" fmla="*/ 351 w 414"/>
                <a:gd name="T13" fmla="*/ 497 h 622"/>
                <a:gd name="T14" fmla="*/ 374 w 414"/>
                <a:gd name="T15" fmla="*/ 537 h 622"/>
                <a:gd name="T16" fmla="*/ 395 w 414"/>
                <a:gd name="T17" fmla="*/ 578 h 622"/>
                <a:gd name="T18" fmla="*/ 414 w 414"/>
                <a:gd name="T19" fmla="*/ 622 h 622"/>
                <a:gd name="T20" fmla="*/ 414 w 414"/>
                <a:gd name="T21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622">
                  <a:moveTo>
                    <a:pt x="0" y="0"/>
                  </a:moveTo>
                  <a:lnTo>
                    <a:pt x="50" y="78"/>
                  </a:lnTo>
                  <a:lnTo>
                    <a:pt x="104" y="155"/>
                  </a:lnTo>
                  <a:lnTo>
                    <a:pt x="219" y="304"/>
                  </a:lnTo>
                  <a:lnTo>
                    <a:pt x="274" y="380"/>
                  </a:lnTo>
                  <a:lnTo>
                    <a:pt x="328" y="457"/>
                  </a:lnTo>
                  <a:lnTo>
                    <a:pt x="351" y="497"/>
                  </a:lnTo>
                  <a:lnTo>
                    <a:pt x="374" y="537"/>
                  </a:lnTo>
                  <a:lnTo>
                    <a:pt x="395" y="578"/>
                  </a:lnTo>
                  <a:lnTo>
                    <a:pt x="414" y="622"/>
                  </a:lnTo>
                  <a:lnTo>
                    <a:pt x="414" y="622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5" name="Freeform 963">
              <a:extLst>
                <a:ext uri="{FF2B5EF4-FFF2-40B4-BE49-F238E27FC236}">
                  <a16:creationId xmlns:a16="http://schemas.microsoft.com/office/drawing/2014/main" id="{B97A86E3-2673-4415-9292-31365EE29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" y="2791"/>
              <a:ext cx="12" cy="31"/>
            </a:xfrm>
            <a:custGeom>
              <a:avLst/>
              <a:gdLst>
                <a:gd name="T0" fmla="*/ 23 w 23"/>
                <a:gd name="T1" fmla="*/ 0 h 61"/>
                <a:gd name="T2" fmla="*/ 0 w 23"/>
                <a:gd name="T3" fmla="*/ 15 h 61"/>
                <a:gd name="T4" fmla="*/ 9 w 23"/>
                <a:gd name="T5" fmla="*/ 61 h 61"/>
                <a:gd name="T6" fmla="*/ 23 w 23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1">
                  <a:moveTo>
                    <a:pt x="23" y="0"/>
                  </a:moveTo>
                  <a:lnTo>
                    <a:pt x="0" y="15"/>
                  </a:lnTo>
                  <a:lnTo>
                    <a:pt x="9" y="6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6" name="Freeform 964">
              <a:extLst>
                <a:ext uri="{FF2B5EF4-FFF2-40B4-BE49-F238E27FC236}">
                  <a16:creationId xmlns:a16="http://schemas.microsoft.com/office/drawing/2014/main" id="{0DB45F0B-6340-4646-AD1F-40BB6848D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" y="2791"/>
              <a:ext cx="12" cy="31"/>
            </a:xfrm>
            <a:custGeom>
              <a:avLst/>
              <a:gdLst>
                <a:gd name="T0" fmla="*/ 23 w 23"/>
                <a:gd name="T1" fmla="*/ 0 h 61"/>
                <a:gd name="T2" fmla="*/ 0 w 23"/>
                <a:gd name="T3" fmla="*/ 15 h 61"/>
                <a:gd name="T4" fmla="*/ 9 w 23"/>
                <a:gd name="T5" fmla="*/ 61 h 61"/>
                <a:gd name="T6" fmla="*/ 23 w 23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1">
                  <a:moveTo>
                    <a:pt x="23" y="0"/>
                  </a:moveTo>
                  <a:lnTo>
                    <a:pt x="0" y="15"/>
                  </a:lnTo>
                  <a:lnTo>
                    <a:pt x="9" y="61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7" name="Freeform 965">
              <a:extLst>
                <a:ext uri="{FF2B5EF4-FFF2-40B4-BE49-F238E27FC236}">
                  <a16:creationId xmlns:a16="http://schemas.microsoft.com/office/drawing/2014/main" id="{31A6EE56-5F69-478D-B61C-70D236446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2782"/>
              <a:ext cx="20" cy="22"/>
            </a:xfrm>
            <a:custGeom>
              <a:avLst/>
              <a:gdLst>
                <a:gd name="T0" fmla="*/ 23 w 40"/>
                <a:gd name="T1" fmla="*/ 0 h 44"/>
                <a:gd name="T2" fmla="*/ 0 w 40"/>
                <a:gd name="T3" fmla="*/ 19 h 44"/>
                <a:gd name="T4" fmla="*/ 40 w 40"/>
                <a:gd name="T5" fmla="*/ 44 h 44"/>
                <a:gd name="T6" fmla="*/ 23 w 40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4">
                  <a:moveTo>
                    <a:pt x="23" y="0"/>
                  </a:moveTo>
                  <a:lnTo>
                    <a:pt x="0" y="19"/>
                  </a:lnTo>
                  <a:lnTo>
                    <a:pt x="40" y="4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8" name="Freeform 966">
              <a:extLst>
                <a:ext uri="{FF2B5EF4-FFF2-40B4-BE49-F238E27FC236}">
                  <a16:creationId xmlns:a16="http://schemas.microsoft.com/office/drawing/2014/main" id="{140E2E8E-F7C6-4152-A1B8-246821B78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" y="2782"/>
              <a:ext cx="20" cy="22"/>
            </a:xfrm>
            <a:custGeom>
              <a:avLst/>
              <a:gdLst>
                <a:gd name="T0" fmla="*/ 23 w 40"/>
                <a:gd name="T1" fmla="*/ 0 h 44"/>
                <a:gd name="T2" fmla="*/ 0 w 40"/>
                <a:gd name="T3" fmla="*/ 19 h 44"/>
                <a:gd name="T4" fmla="*/ 40 w 40"/>
                <a:gd name="T5" fmla="*/ 44 h 44"/>
                <a:gd name="T6" fmla="*/ 23 w 40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4">
                  <a:moveTo>
                    <a:pt x="23" y="0"/>
                  </a:moveTo>
                  <a:lnTo>
                    <a:pt x="0" y="19"/>
                  </a:lnTo>
                  <a:lnTo>
                    <a:pt x="40" y="44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39" name="Freeform 967">
              <a:extLst>
                <a:ext uri="{FF2B5EF4-FFF2-40B4-BE49-F238E27FC236}">
                  <a16:creationId xmlns:a16="http://schemas.microsoft.com/office/drawing/2014/main" id="{84D2CC63-3FF3-4567-8AF1-4A93A69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" y="2777"/>
              <a:ext cx="30" cy="14"/>
            </a:xfrm>
            <a:custGeom>
              <a:avLst/>
              <a:gdLst>
                <a:gd name="T0" fmla="*/ 0 w 62"/>
                <a:gd name="T1" fmla="*/ 0 h 29"/>
                <a:gd name="T2" fmla="*/ 41 w 62"/>
                <a:gd name="T3" fmla="*/ 29 h 29"/>
                <a:gd name="T4" fmla="*/ 62 w 62"/>
                <a:gd name="T5" fmla="*/ 10 h 29"/>
                <a:gd name="T6" fmla="*/ 0 w 62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9">
                  <a:moveTo>
                    <a:pt x="0" y="0"/>
                  </a:moveTo>
                  <a:lnTo>
                    <a:pt x="41" y="29"/>
                  </a:ln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0" name="Freeform 968">
              <a:extLst>
                <a:ext uri="{FF2B5EF4-FFF2-40B4-BE49-F238E27FC236}">
                  <a16:creationId xmlns:a16="http://schemas.microsoft.com/office/drawing/2014/main" id="{065E78A2-2507-4E5C-9367-B52BAAA60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" y="2777"/>
              <a:ext cx="30" cy="14"/>
            </a:xfrm>
            <a:custGeom>
              <a:avLst/>
              <a:gdLst>
                <a:gd name="T0" fmla="*/ 0 w 62"/>
                <a:gd name="T1" fmla="*/ 0 h 29"/>
                <a:gd name="T2" fmla="*/ 41 w 62"/>
                <a:gd name="T3" fmla="*/ 29 h 29"/>
                <a:gd name="T4" fmla="*/ 62 w 62"/>
                <a:gd name="T5" fmla="*/ 10 h 29"/>
                <a:gd name="T6" fmla="*/ 0 w 62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9">
                  <a:moveTo>
                    <a:pt x="0" y="0"/>
                  </a:moveTo>
                  <a:lnTo>
                    <a:pt x="41" y="29"/>
                  </a:lnTo>
                  <a:lnTo>
                    <a:pt x="62" y="1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1" name="Freeform 969">
              <a:extLst>
                <a:ext uri="{FF2B5EF4-FFF2-40B4-BE49-F238E27FC236}">
                  <a16:creationId xmlns:a16="http://schemas.microsoft.com/office/drawing/2014/main" id="{45BE1862-43D2-4EA6-8F48-D49BDB469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" y="2777"/>
              <a:ext cx="19" cy="22"/>
            </a:xfrm>
            <a:custGeom>
              <a:avLst/>
              <a:gdLst>
                <a:gd name="T0" fmla="*/ 0 w 39"/>
                <a:gd name="T1" fmla="*/ 0 h 44"/>
                <a:gd name="T2" fmla="*/ 14 w 39"/>
                <a:gd name="T3" fmla="*/ 44 h 44"/>
                <a:gd name="T4" fmla="*/ 39 w 39"/>
                <a:gd name="T5" fmla="*/ 31 h 44"/>
                <a:gd name="T6" fmla="*/ 0 w 39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44">
                  <a:moveTo>
                    <a:pt x="0" y="0"/>
                  </a:moveTo>
                  <a:lnTo>
                    <a:pt x="14" y="44"/>
                  </a:lnTo>
                  <a:lnTo>
                    <a:pt x="39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2" name="Freeform 970">
              <a:extLst>
                <a:ext uri="{FF2B5EF4-FFF2-40B4-BE49-F238E27FC236}">
                  <a16:creationId xmlns:a16="http://schemas.microsoft.com/office/drawing/2014/main" id="{7091025E-1252-40CE-A150-1BCAB2353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" y="2777"/>
              <a:ext cx="19" cy="22"/>
            </a:xfrm>
            <a:custGeom>
              <a:avLst/>
              <a:gdLst>
                <a:gd name="T0" fmla="*/ 0 w 39"/>
                <a:gd name="T1" fmla="*/ 0 h 44"/>
                <a:gd name="T2" fmla="*/ 14 w 39"/>
                <a:gd name="T3" fmla="*/ 44 h 44"/>
                <a:gd name="T4" fmla="*/ 39 w 39"/>
                <a:gd name="T5" fmla="*/ 31 h 44"/>
                <a:gd name="T6" fmla="*/ 0 w 39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44">
                  <a:moveTo>
                    <a:pt x="0" y="0"/>
                  </a:moveTo>
                  <a:lnTo>
                    <a:pt x="14" y="44"/>
                  </a:lnTo>
                  <a:lnTo>
                    <a:pt x="39" y="3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3" name="Freeform 971">
              <a:extLst>
                <a:ext uri="{FF2B5EF4-FFF2-40B4-BE49-F238E27FC236}">
                  <a16:creationId xmlns:a16="http://schemas.microsoft.com/office/drawing/2014/main" id="{77A936B2-A99F-4218-AFE7-6CF648F52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" y="2762"/>
              <a:ext cx="30" cy="20"/>
            </a:xfrm>
            <a:custGeom>
              <a:avLst/>
              <a:gdLst>
                <a:gd name="T0" fmla="*/ 41 w 62"/>
                <a:gd name="T1" fmla="*/ 0 h 41"/>
                <a:gd name="T2" fmla="*/ 0 w 62"/>
                <a:gd name="T3" fmla="*/ 31 h 41"/>
                <a:gd name="T4" fmla="*/ 62 w 62"/>
                <a:gd name="T5" fmla="*/ 41 h 41"/>
                <a:gd name="T6" fmla="*/ 41 w 6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1">
                  <a:moveTo>
                    <a:pt x="41" y="0"/>
                  </a:moveTo>
                  <a:lnTo>
                    <a:pt x="0" y="31"/>
                  </a:lnTo>
                  <a:lnTo>
                    <a:pt x="6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4" name="Freeform 972">
              <a:extLst>
                <a:ext uri="{FF2B5EF4-FFF2-40B4-BE49-F238E27FC236}">
                  <a16:creationId xmlns:a16="http://schemas.microsoft.com/office/drawing/2014/main" id="{5228C783-B001-4DD1-A0DD-3A60EBA2B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" y="2762"/>
              <a:ext cx="30" cy="20"/>
            </a:xfrm>
            <a:custGeom>
              <a:avLst/>
              <a:gdLst>
                <a:gd name="T0" fmla="*/ 41 w 62"/>
                <a:gd name="T1" fmla="*/ 0 h 41"/>
                <a:gd name="T2" fmla="*/ 0 w 62"/>
                <a:gd name="T3" fmla="*/ 31 h 41"/>
                <a:gd name="T4" fmla="*/ 62 w 62"/>
                <a:gd name="T5" fmla="*/ 41 h 41"/>
                <a:gd name="T6" fmla="*/ 41 w 6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1">
                  <a:moveTo>
                    <a:pt x="41" y="0"/>
                  </a:moveTo>
                  <a:lnTo>
                    <a:pt x="0" y="31"/>
                  </a:lnTo>
                  <a:lnTo>
                    <a:pt x="62" y="41"/>
                  </a:lnTo>
                  <a:lnTo>
                    <a:pt x="4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5" name="Freeform 973">
              <a:extLst>
                <a:ext uri="{FF2B5EF4-FFF2-40B4-BE49-F238E27FC236}">
                  <a16:creationId xmlns:a16="http://schemas.microsoft.com/office/drawing/2014/main" id="{A78AA5D6-0325-4D21-AD9B-65B933F89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2756"/>
              <a:ext cx="29" cy="21"/>
            </a:xfrm>
            <a:custGeom>
              <a:avLst/>
              <a:gdLst>
                <a:gd name="T0" fmla="*/ 0 w 58"/>
                <a:gd name="T1" fmla="*/ 0 h 42"/>
                <a:gd name="T2" fmla="*/ 17 w 58"/>
                <a:gd name="T3" fmla="*/ 42 h 42"/>
                <a:gd name="T4" fmla="*/ 58 w 58"/>
                <a:gd name="T5" fmla="*/ 11 h 42"/>
                <a:gd name="T6" fmla="*/ 0 w 58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42">
                  <a:moveTo>
                    <a:pt x="0" y="0"/>
                  </a:moveTo>
                  <a:lnTo>
                    <a:pt x="17" y="42"/>
                  </a:lnTo>
                  <a:lnTo>
                    <a:pt x="5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6" name="Freeform 974">
              <a:extLst>
                <a:ext uri="{FF2B5EF4-FFF2-40B4-BE49-F238E27FC236}">
                  <a16:creationId xmlns:a16="http://schemas.microsoft.com/office/drawing/2014/main" id="{43E90537-ED8D-4FFD-9105-25A3F96D8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2756"/>
              <a:ext cx="29" cy="21"/>
            </a:xfrm>
            <a:custGeom>
              <a:avLst/>
              <a:gdLst>
                <a:gd name="T0" fmla="*/ 0 w 58"/>
                <a:gd name="T1" fmla="*/ 0 h 42"/>
                <a:gd name="T2" fmla="*/ 17 w 58"/>
                <a:gd name="T3" fmla="*/ 42 h 42"/>
                <a:gd name="T4" fmla="*/ 58 w 58"/>
                <a:gd name="T5" fmla="*/ 11 h 42"/>
                <a:gd name="T6" fmla="*/ 0 w 58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42">
                  <a:moveTo>
                    <a:pt x="0" y="0"/>
                  </a:moveTo>
                  <a:lnTo>
                    <a:pt x="17" y="42"/>
                  </a:lnTo>
                  <a:lnTo>
                    <a:pt x="58" y="1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7" name="Freeform 975">
              <a:extLst>
                <a:ext uri="{FF2B5EF4-FFF2-40B4-BE49-F238E27FC236}">
                  <a16:creationId xmlns:a16="http://schemas.microsoft.com/office/drawing/2014/main" id="{34CD37A6-78A6-41AE-9D89-72BE8A355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2741"/>
              <a:ext cx="29" cy="21"/>
            </a:xfrm>
            <a:custGeom>
              <a:avLst/>
              <a:gdLst>
                <a:gd name="T0" fmla="*/ 35 w 58"/>
                <a:gd name="T1" fmla="*/ 0 h 42"/>
                <a:gd name="T2" fmla="*/ 0 w 58"/>
                <a:gd name="T3" fmla="*/ 31 h 42"/>
                <a:gd name="T4" fmla="*/ 58 w 58"/>
                <a:gd name="T5" fmla="*/ 42 h 42"/>
                <a:gd name="T6" fmla="*/ 35 w 58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42">
                  <a:moveTo>
                    <a:pt x="35" y="0"/>
                  </a:moveTo>
                  <a:lnTo>
                    <a:pt x="0" y="31"/>
                  </a:lnTo>
                  <a:lnTo>
                    <a:pt x="58" y="4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8" name="Freeform 976">
              <a:extLst>
                <a:ext uri="{FF2B5EF4-FFF2-40B4-BE49-F238E27FC236}">
                  <a16:creationId xmlns:a16="http://schemas.microsoft.com/office/drawing/2014/main" id="{1DCF564C-F4A2-4E79-87AD-4B76CC101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2741"/>
              <a:ext cx="29" cy="21"/>
            </a:xfrm>
            <a:custGeom>
              <a:avLst/>
              <a:gdLst>
                <a:gd name="T0" fmla="*/ 35 w 58"/>
                <a:gd name="T1" fmla="*/ 0 h 42"/>
                <a:gd name="T2" fmla="*/ 0 w 58"/>
                <a:gd name="T3" fmla="*/ 31 h 42"/>
                <a:gd name="T4" fmla="*/ 58 w 58"/>
                <a:gd name="T5" fmla="*/ 42 h 42"/>
                <a:gd name="T6" fmla="*/ 35 w 58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42">
                  <a:moveTo>
                    <a:pt x="35" y="0"/>
                  </a:moveTo>
                  <a:lnTo>
                    <a:pt x="0" y="31"/>
                  </a:lnTo>
                  <a:lnTo>
                    <a:pt x="58" y="42"/>
                  </a:lnTo>
                  <a:lnTo>
                    <a:pt x="3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49" name="Freeform 977">
              <a:extLst>
                <a:ext uri="{FF2B5EF4-FFF2-40B4-BE49-F238E27FC236}">
                  <a16:creationId xmlns:a16="http://schemas.microsoft.com/office/drawing/2014/main" id="{4C5AB34E-D767-42BD-B224-13D2DC8ED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734"/>
              <a:ext cx="26" cy="22"/>
            </a:xfrm>
            <a:custGeom>
              <a:avLst/>
              <a:gdLst>
                <a:gd name="T0" fmla="*/ 0 w 54"/>
                <a:gd name="T1" fmla="*/ 0 h 44"/>
                <a:gd name="T2" fmla="*/ 19 w 54"/>
                <a:gd name="T3" fmla="*/ 44 h 44"/>
                <a:gd name="T4" fmla="*/ 54 w 54"/>
                <a:gd name="T5" fmla="*/ 15 h 44"/>
                <a:gd name="T6" fmla="*/ 0 w 5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44">
                  <a:moveTo>
                    <a:pt x="0" y="0"/>
                  </a:moveTo>
                  <a:lnTo>
                    <a:pt x="19" y="44"/>
                  </a:lnTo>
                  <a:lnTo>
                    <a:pt x="5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0" name="Freeform 978">
              <a:extLst>
                <a:ext uri="{FF2B5EF4-FFF2-40B4-BE49-F238E27FC236}">
                  <a16:creationId xmlns:a16="http://schemas.microsoft.com/office/drawing/2014/main" id="{09FCFA61-3AFB-4545-9EE0-B28E8AF6B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734"/>
              <a:ext cx="26" cy="22"/>
            </a:xfrm>
            <a:custGeom>
              <a:avLst/>
              <a:gdLst>
                <a:gd name="T0" fmla="*/ 0 w 54"/>
                <a:gd name="T1" fmla="*/ 0 h 44"/>
                <a:gd name="T2" fmla="*/ 19 w 54"/>
                <a:gd name="T3" fmla="*/ 44 h 44"/>
                <a:gd name="T4" fmla="*/ 54 w 54"/>
                <a:gd name="T5" fmla="*/ 15 h 44"/>
                <a:gd name="T6" fmla="*/ 0 w 5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44">
                  <a:moveTo>
                    <a:pt x="0" y="0"/>
                  </a:moveTo>
                  <a:lnTo>
                    <a:pt x="19" y="44"/>
                  </a:lnTo>
                  <a:lnTo>
                    <a:pt x="54" y="1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1" name="Freeform 979">
              <a:extLst>
                <a:ext uri="{FF2B5EF4-FFF2-40B4-BE49-F238E27FC236}">
                  <a16:creationId xmlns:a16="http://schemas.microsoft.com/office/drawing/2014/main" id="{4C76BB08-E7FC-4FE8-96B5-CDD5EAD8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721"/>
              <a:ext cx="26" cy="20"/>
            </a:xfrm>
            <a:custGeom>
              <a:avLst/>
              <a:gdLst>
                <a:gd name="T0" fmla="*/ 31 w 54"/>
                <a:gd name="T1" fmla="*/ 0 h 38"/>
                <a:gd name="T2" fmla="*/ 0 w 54"/>
                <a:gd name="T3" fmla="*/ 25 h 38"/>
                <a:gd name="T4" fmla="*/ 54 w 54"/>
                <a:gd name="T5" fmla="*/ 38 h 38"/>
                <a:gd name="T6" fmla="*/ 31 w 54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8">
                  <a:moveTo>
                    <a:pt x="31" y="0"/>
                  </a:moveTo>
                  <a:lnTo>
                    <a:pt x="0" y="25"/>
                  </a:lnTo>
                  <a:lnTo>
                    <a:pt x="54" y="3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2" name="Freeform 980">
              <a:extLst>
                <a:ext uri="{FF2B5EF4-FFF2-40B4-BE49-F238E27FC236}">
                  <a16:creationId xmlns:a16="http://schemas.microsoft.com/office/drawing/2014/main" id="{3EE7A87C-4B2F-476B-838C-6D092CD73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721"/>
              <a:ext cx="26" cy="20"/>
            </a:xfrm>
            <a:custGeom>
              <a:avLst/>
              <a:gdLst>
                <a:gd name="T0" fmla="*/ 31 w 54"/>
                <a:gd name="T1" fmla="*/ 0 h 38"/>
                <a:gd name="T2" fmla="*/ 0 w 54"/>
                <a:gd name="T3" fmla="*/ 25 h 38"/>
                <a:gd name="T4" fmla="*/ 54 w 54"/>
                <a:gd name="T5" fmla="*/ 38 h 38"/>
                <a:gd name="T6" fmla="*/ 31 w 54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8">
                  <a:moveTo>
                    <a:pt x="31" y="0"/>
                  </a:moveTo>
                  <a:lnTo>
                    <a:pt x="0" y="25"/>
                  </a:lnTo>
                  <a:lnTo>
                    <a:pt x="54" y="38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3" name="Freeform 981">
              <a:extLst>
                <a:ext uri="{FF2B5EF4-FFF2-40B4-BE49-F238E27FC236}">
                  <a16:creationId xmlns:a16="http://schemas.microsoft.com/office/drawing/2014/main" id="{2BF309D3-90EB-4C04-9FDB-59A060122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" y="2693"/>
              <a:ext cx="37" cy="41"/>
            </a:xfrm>
            <a:custGeom>
              <a:avLst/>
              <a:gdLst>
                <a:gd name="T0" fmla="*/ 0 w 75"/>
                <a:gd name="T1" fmla="*/ 0 h 82"/>
                <a:gd name="T2" fmla="*/ 44 w 75"/>
                <a:gd name="T3" fmla="*/ 82 h 82"/>
                <a:gd name="T4" fmla="*/ 75 w 75"/>
                <a:gd name="T5" fmla="*/ 57 h 82"/>
                <a:gd name="T6" fmla="*/ 0 w 75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82">
                  <a:moveTo>
                    <a:pt x="0" y="0"/>
                  </a:moveTo>
                  <a:lnTo>
                    <a:pt x="44" y="82"/>
                  </a:lnTo>
                  <a:lnTo>
                    <a:pt x="7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4" name="Freeform 982">
              <a:extLst>
                <a:ext uri="{FF2B5EF4-FFF2-40B4-BE49-F238E27FC236}">
                  <a16:creationId xmlns:a16="http://schemas.microsoft.com/office/drawing/2014/main" id="{536F0145-1AAA-4F8E-A9A1-C69E1FC5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" y="2693"/>
              <a:ext cx="37" cy="41"/>
            </a:xfrm>
            <a:custGeom>
              <a:avLst/>
              <a:gdLst>
                <a:gd name="T0" fmla="*/ 0 w 75"/>
                <a:gd name="T1" fmla="*/ 0 h 82"/>
                <a:gd name="T2" fmla="*/ 44 w 75"/>
                <a:gd name="T3" fmla="*/ 82 h 82"/>
                <a:gd name="T4" fmla="*/ 75 w 75"/>
                <a:gd name="T5" fmla="*/ 57 h 82"/>
                <a:gd name="T6" fmla="*/ 0 w 75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82">
                  <a:moveTo>
                    <a:pt x="0" y="0"/>
                  </a:moveTo>
                  <a:lnTo>
                    <a:pt x="44" y="82"/>
                  </a:lnTo>
                  <a:lnTo>
                    <a:pt x="75" y="5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5" name="Freeform 983">
              <a:extLst>
                <a:ext uri="{FF2B5EF4-FFF2-40B4-BE49-F238E27FC236}">
                  <a16:creationId xmlns:a16="http://schemas.microsoft.com/office/drawing/2014/main" id="{956624B8-93F3-4102-91B8-778979A57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" y="2683"/>
              <a:ext cx="37" cy="38"/>
            </a:xfrm>
            <a:custGeom>
              <a:avLst/>
              <a:gdLst>
                <a:gd name="T0" fmla="*/ 21 w 75"/>
                <a:gd name="T1" fmla="*/ 0 h 77"/>
                <a:gd name="T2" fmla="*/ 0 w 75"/>
                <a:gd name="T3" fmla="*/ 20 h 77"/>
                <a:gd name="T4" fmla="*/ 75 w 75"/>
                <a:gd name="T5" fmla="*/ 77 h 77"/>
                <a:gd name="T6" fmla="*/ 21 w 75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77">
                  <a:moveTo>
                    <a:pt x="21" y="0"/>
                  </a:moveTo>
                  <a:lnTo>
                    <a:pt x="0" y="20"/>
                  </a:lnTo>
                  <a:lnTo>
                    <a:pt x="75" y="7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6" name="Freeform 984">
              <a:extLst>
                <a:ext uri="{FF2B5EF4-FFF2-40B4-BE49-F238E27FC236}">
                  <a16:creationId xmlns:a16="http://schemas.microsoft.com/office/drawing/2014/main" id="{AFFC40FE-A599-4208-9EBB-DF8C9787D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" y="2683"/>
              <a:ext cx="37" cy="38"/>
            </a:xfrm>
            <a:custGeom>
              <a:avLst/>
              <a:gdLst>
                <a:gd name="T0" fmla="*/ 21 w 75"/>
                <a:gd name="T1" fmla="*/ 0 h 77"/>
                <a:gd name="T2" fmla="*/ 0 w 75"/>
                <a:gd name="T3" fmla="*/ 20 h 77"/>
                <a:gd name="T4" fmla="*/ 75 w 75"/>
                <a:gd name="T5" fmla="*/ 77 h 77"/>
                <a:gd name="T6" fmla="*/ 21 w 75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77">
                  <a:moveTo>
                    <a:pt x="21" y="0"/>
                  </a:moveTo>
                  <a:lnTo>
                    <a:pt x="0" y="20"/>
                  </a:lnTo>
                  <a:lnTo>
                    <a:pt x="75" y="77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7" name="Freeform 985">
              <a:extLst>
                <a:ext uri="{FF2B5EF4-FFF2-40B4-BE49-F238E27FC236}">
                  <a16:creationId xmlns:a16="http://schemas.microsoft.com/office/drawing/2014/main" id="{CBDCAB71-AEC7-4893-A14B-7645EE64D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" y="2653"/>
              <a:ext cx="35" cy="40"/>
            </a:xfrm>
            <a:custGeom>
              <a:avLst/>
              <a:gdLst>
                <a:gd name="T0" fmla="*/ 0 w 71"/>
                <a:gd name="T1" fmla="*/ 0 h 81"/>
                <a:gd name="T2" fmla="*/ 50 w 71"/>
                <a:gd name="T3" fmla="*/ 81 h 81"/>
                <a:gd name="T4" fmla="*/ 71 w 71"/>
                <a:gd name="T5" fmla="*/ 61 h 81"/>
                <a:gd name="T6" fmla="*/ 0 w 7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81">
                  <a:moveTo>
                    <a:pt x="0" y="0"/>
                  </a:moveTo>
                  <a:lnTo>
                    <a:pt x="50" y="81"/>
                  </a:lnTo>
                  <a:lnTo>
                    <a:pt x="7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8" name="Freeform 986">
              <a:extLst>
                <a:ext uri="{FF2B5EF4-FFF2-40B4-BE49-F238E27FC236}">
                  <a16:creationId xmlns:a16="http://schemas.microsoft.com/office/drawing/2014/main" id="{320F9579-CE6F-414C-AB35-1F90CD55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" y="2653"/>
              <a:ext cx="35" cy="40"/>
            </a:xfrm>
            <a:custGeom>
              <a:avLst/>
              <a:gdLst>
                <a:gd name="T0" fmla="*/ 0 w 71"/>
                <a:gd name="T1" fmla="*/ 0 h 81"/>
                <a:gd name="T2" fmla="*/ 50 w 71"/>
                <a:gd name="T3" fmla="*/ 81 h 81"/>
                <a:gd name="T4" fmla="*/ 71 w 71"/>
                <a:gd name="T5" fmla="*/ 61 h 81"/>
                <a:gd name="T6" fmla="*/ 0 w 7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81">
                  <a:moveTo>
                    <a:pt x="0" y="0"/>
                  </a:moveTo>
                  <a:lnTo>
                    <a:pt x="50" y="81"/>
                  </a:lnTo>
                  <a:lnTo>
                    <a:pt x="71" y="6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59" name="Freeform 987">
              <a:extLst>
                <a:ext uri="{FF2B5EF4-FFF2-40B4-BE49-F238E27FC236}">
                  <a16:creationId xmlns:a16="http://schemas.microsoft.com/office/drawing/2014/main" id="{AC17CB78-1747-44E2-AFA4-4B97C7B5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" y="2645"/>
              <a:ext cx="35" cy="38"/>
            </a:xfrm>
            <a:custGeom>
              <a:avLst/>
              <a:gdLst>
                <a:gd name="T0" fmla="*/ 16 w 71"/>
                <a:gd name="T1" fmla="*/ 0 h 76"/>
                <a:gd name="T2" fmla="*/ 0 w 71"/>
                <a:gd name="T3" fmla="*/ 15 h 76"/>
                <a:gd name="T4" fmla="*/ 71 w 71"/>
                <a:gd name="T5" fmla="*/ 76 h 76"/>
                <a:gd name="T6" fmla="*/ 16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16" y="0"/>
                  </a:moveTo>
                  <a:lnTo>
                    <a:pt x="0" y="15"/>
                  </a:lnTo>
                  <a:lnTo>
                    <a:pt x="71" y="7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0" name="Freeform 988">
              <a:extLst>
                <a:ext uri="{FF2B5EF4-FFF2-40B4-BE49-F238E27FC236}">
                  <a16:creationId xmlns:a16="http://schemas.microsoft.com/office/drawing/2014/main" id="{0CC1244C-F470-4F6C-AA5B-1840B9C99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" y="2645"/>
              <a:ext cx="35" cy="38"/>
            </a:xfrm>
            <a:custGeom>
              <a:avLst/>
              <a:gdLst>
                <a:gd name="T0" fmla="*/ 16 w 71"/>
                <a:gd name="T1" fmla="*/ 0 h 76"/>
                <a:gd name="T2" fmla="*/ 0 w 71"/>
                <a:gd name="T3" fmla="*/ 15 h 76"/>
                <a:gd name="T4" fmla="*/ 71 w 71"/>
                <a:gd name="T5" fmla="*/ 76 h 76"/>
                <a:gd name="T6" fmla="*/ 16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16" y="0"/>
                  </a:moveTo>
                  <a:lnTo>
                    <a:pt x="0" y="15"/>
                  </a:lnTo>
                  <a:lnTo>
                    <a:pt x="71" y="76"/>
                  </a:lnTo>
                  <a:lnTo>
                    <a:pt x="1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1" name="Freeform 989">
              <a:extLst>
                <a:ext uri="{FF2B5EF4-FFF2-40B4-BE49-F238E27FC236}">
                  <a16:creationId xmlns:a16="http://schemas.microsoft.com/office/drawing/2014/main" id="{847C50AA-7459-4993-B4A9-BD87D442A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" y="2574"/>
              <a:ext cx="61" cy="79"/>
            </a:xfrm>
            <a:custGeom>
              <a:avLst/>
              <a:gdLst>
                <a:gd name="T0" fmla="*/ 0 w 123"/>
                <a:gd name="T1" fmla="*/ 0 h 157"/>
                <a:gd name="T2" fmla="*/ 107 w 123"/>
                <a:gd name="T3" fmla="*/ 157 h 157"/>
                <a:gd name="T4" fmla="*/ 123 w 123"/>
                <a:gd name="T5" fmla="*/ 142 h 157"/>
                <a:gd name="T6" fmla="*/ 0 w 123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57">
                  <a:moveTo>
                    <a:pt x="0" y="0"/>
                  </a:moveTo>
                  <a:lnTo>
                    <a:pt x="107" y="157"/>
                  </a:lnTo>
                  <a:lnTo>
                    <a:pt x="123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2" name="Freeform 990">
              <a:extLst>
                <a:ext uri="{FF2B5EF4-FFF2-40B4-BE49-F238E27FC236}">
                  <a16:creationId xmlns:a16="http://schemas.microsoft.com/office/drawing/2014/main" id="{F3792BB1-BB0F-4A64-887A-8033871EC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" y="2574"/>
              <a:ext cx="61" cy="79"/>
            </a:xfrm>
            <a:custGeom>
              <a:avLst/>
              <a:gdLst>
                <a:gd name="T0" fmla="*/ 0 w 123"/>
                <a:gd name="T1" fmla="*/ 0 h 157"/>
                <a:gd name="T2" fmla="*/ 107 w 123"/>
                <a:gd name="T3" fmla="*/ 157 h 157"/>
                <a:gd name="T4" fmla="*/ 123 w 123"/>
                <a:gd name="T5" fmla="*/ 142 h 157"/>
                <a:gd name="T6" fmla="*/ 0 w 123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57">
                  <a:moveTo>
                    <a:pt x="0" y="0"/>
                  </a:moveTo>
                  <a:lnTo>
                    <a:pt x="107" y="157"/>
                  </a:lnTo>
                  <a:lnTo>
                    <a:pt x="123" y="14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3" name="Freeform 991">
              <a:extLst>
                <a:ext uri="{FF2B5EF4-FFF2-40B4-BE49-F238E27FC236}">
                  <a16:creationId xmlns:a16="http://schemas.microsoft.com/office/drawing/2014/main" id="{1509A55A-7F19-46EC-9A35-304120845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" y="2570"/>
              <a:ext cx="61" cy="75"/>
            </a:xfrm>
            <a:custGeom>
              <a:avLst/>
              <a:gdLst>
                <a:gd name="T0" fmla="*/ 8 w 123"/>
                <a:gd name="T1" fmla="*/ 0 h 149"/>
                <a:gd name="T2" fmla="*/ 0 w 123"/>
                <a:gd name="T3" fmla="*/ 7 h 149"/>
                <a:gd name="T4" fmla="*/ 123 w 123"/>
                <a:gd name="T5" fmla="*/ 149 h 149"/>
                <a:gd name="T6" fmla="*/ 8 w 123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49">
                  <a:moveTo>
                    <a:pt x="8" y="0"/>
                  </a:moveTo>
                  <a:lnTo>
                    <a:pt x="0" y="7"/>
                  </a:lnTo>
                  <a:lnTo>
                    <a:pt x="123" y="1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4" name="Freeform 992">
              <a:extLst>
                <a:ext uri="{FF2B5EF4-FFF2-40B4-BE49-F238E27FC236}">
                  <a16:creationId xmlns:a16="http://schemas.microsoft.com/office/drawing/2014/main" id="{7A1ACDEB-8122-4497-B980-92860C88F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" y="2570"/>
              <a:ext cx="61" cy="75"/>
            </a:xfrm>
            <a:custGeom>
              <a:avLst/>
              <a:gdLst>
                <a:gd name="T0" fmla="*/ 8 w 123"/>
                <a:gd name="T1" fmla="*/ 0 h 149"/>
                <a:gd name="T2" fmla="*/ 0 w 123"/>
                <a:gd name="T3" fmla="*/ 7 h 149"/>
                <a:gd name="T4" fmla="*/ 123 w 123"/>
                <a:gd name="T5" fmla="*/ 149 h 149"/>
                <a:gd name="T6" fmla="*/ 8 w 123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49">
                  <a:moveTo>
                    <a:pt x="8" y="0"/>
                  </a:moveTo>
                  <a:lnTo>
                    <a:pt x="0" y="7"/>
                  </a:lnTo>
                  <a:lnTo>
                    <a:pt x="123" y="149"/>
                  </a:lnTo>
                  <a:lnTo>
                    <a:pt x="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5" name="Freeform 993">
              <a:extLst>
                <a:ext uri="{FF2B5EF4-FFF2-40B4-BE49-F238E27FC236}">
                  <a16:creationId xmlns:a16="http://schemas.microsoft.com/office/drawing/2014/main" id="{5DEACFE5-BDDE-4DD9-86C7-B24C9DDB7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" y="2535"/>
              <a:ext cx="31" cy="39"/>
            </a:xfrm>
            <a:custGeom>
              <a:avLst/>
              <a:gdLst>
                <a:gd name="T0" fmla="*/ 0 w 62"/>
                <a:gd name="T1" fmla="*/ 0 h 78"/>
                <a:gd name="T2" fmla="*/ 54 w 62"/>
                <a:gd name="T3" fmla="*/ 78 h 78"/>
                <a:gd name="T4" fmla="*/ 62 w 62"/>
                <a:gd name="T5" fmla="*/ 71 h 78"/>
                <a:gd name="T6" fmla="*/ 0 w 62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8">
                  <a:moveTo>
                    <a:pt x="0" y="0"/>
                  </a:moveTo>
                  <a:lnTo>
                    <a:pt x="54" y="78"/>
                  </a:lnTo>
                  <a:lnTo>
                    <a:pt x="62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6" name="Freeform 994">
              <a:extLst>
                <a:ext uri="{FF2B5EF4-FFF2-40B4-BE49-F238E27FC236}">
                  <a16:creationId xmlns:a16="http://schemas.microsoft.com/office/drawing/2014/main" id="{C8C8046C-5928-4839-BBA8-4E61B2516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" y="2535"/>
              <a:ext cx="31" cy="39"/>
            </a:xfrm>
            <a:custGeom>
              <a:avLst/>
              <a:gdLst>
                <a:gd name="T0" fmla="*/ 0 w 62"/>
                <a:gd name="T1" fmla="*/ 0 h 78"/>
                <a:gd name="T2" fmla="*/ 54 w 62"/>
                <a:gd name="T3" fmla="*/ 78 h 78"/>
                <a:gd name="T4" fmla="*/ 62 w 62"/>
                <a:gd name="T5" fmla="*/ 71 h 78"/>
                <a:gd name="T6" fmla="*/ 0 w 62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8">
                  <a:moveTo>
                    <a:pt x="0" y="0"/>
                  </a:moveTo>
                  <a:lnTo>
                    <a:pt x="54" y="78"/>
                  </a:lnTo>
                  <a:lnTo>
                    <a:pt x="62" y="7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7" name="Freeform 995">
              <a:extLst>
                <a:ext uri="{FF2B5EF4-FFF2-40B4-BE49-F238E27FC236}">
                  <a16:creationId xmlns:a16="http://schemas.microsoft.com/office/drawing/2014/main" id="{ED9DBDFA-85C9-4F7C-8147-9874AF76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" y="2532"/>
              <a:ext cx="31" cy="38"/>
            </a:xfrm>
            <a:custGeom>
              <a:avLst/>
              <a:gdLst>
                <a:gd name="T0" fmla="*/ 8 w 62"/>
                <a:gd name="T1" fmla="*/ 0 h 77"/>
                <a:gd name="T2" fmla="*/ 0 w 62"/>
                <a:gd name="T3" fmla="*/ 6 h 77"/>
                <a:gd name="T4" fmla="*/ 62 w 62"/>
                <a:gd name="T5" fmla="*/ 77 h 77"/>
                <a:gd name="T6" fmla="*/ 8 w 6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7">
                  <a:moveTo>
                    <a:pt x="8" y="0"/>
                  </a:moveTo>
                  <a:lnTo>
                    <a:pt x="0" y="6"/>
                  </a:lnTo>
                  <a:lnTo>
                    <a:pt x="62" y="7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8" name="Freeform 996">
              <a:extLst>
                <a:ext uri="{FF2B5EF4-FFF2-40B4-BE49-F238E27FC236}">
                  <a16:creationId xmlns:a16="http://schemas.microsoft.com/office/drawing/2014/main" id="{3C7BB896-B965-45A0-B3C8-D8284E38B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" y="2532"/>
              <a:ext cx="31" cy="38"/>
            </a:xfrm>
            <a:custGeom>
              <a:avLst/>
              <a:gdLst>
                <a:gd name="T0" fmla="*/ 8 w 62"/>
                <a:gd name="T1" fmla="*/ 0 h 77"/>
                <a:gd name="T2" fmla="*/ 0 w 62"/>
                <a:gd name="T3" fmla="*/ 6 h 77"/>
                <a:gd name="T4" fmla="*/ 62 w 62"/>
                <a:gd name="T5" fmla="*/ 77 h 77"/>
                <a:gd name="T6" fmla="*/ 8 w 6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7">
                  <a:moveTo>
                    <a:pt x="8" y="0"/>
                  </a:moveTo>
                  <a:lnTo>
                    <a:pt x="0" y="6"/>
                  </a:lnTo>
                  <a:lnTo>
                    <a:pt x="62" y="77"/>
                  </a:lnTo>
                  <a:lnTo>
                    <a:pt x="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69" name="Freeform 997">
              <a:extLst>
                <a:ext uri="{FF2B5EF4-FFF2-40B4-BE49-F238E27FC236}">
                  <a16:creationId xmlns:a16="http://schemas.microsoft.com/office/drawing/2014/main" id="{9B622211-B5A0-4550-9335-FAC95195E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2495"/>
              <a:ext cx="28" cy="40"/>
            </a:xfrm>
            <a:custGeom>
              <a:avLst/>
              <a:gdLst>
                <a:gd name="T0" fmla="*/ 0 w 55"/>
                <a:gd name="T1" fmla="*/ 0 h 81"/>
                <a:gd name="T2" fmla="*/ 47 w 55"/>
                <a:gd name="T3" fmla="*/ 81 h 81"/>
                <a:gd name="T4" fmla="*/ 55 w 55"/>
                <a:gd name="T5" fmla="*/ 75 h 81"/>
                <a:gd name="T6" fmla="*/ 0 w 55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81">
                  <a:moveTo>
                    <a:pt x="0" y="0"/>
                  </a:moveTo>
                  <a:lnTo>
                    <a:pt x="47" y="81"/>
                  </a:lnTo>
                  <a:lnTo>
                    <a:pt x="55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0" name="Freeform 998">
              <a:extLst>
                <a:ext uri="{FF2B5EF4-FFF2-40B4-BE49-F238E27FC236}">
                  <a16:creationId xmlns:a16="http://schemas.microsoft.com/office/drawing/2014/main" id="{DEA8ADCB-598E-4072-9576-CE49CD1E0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2495"/>
              <a:ext cx="28" cy="40"/>
            </a:xfrm>
            <a:custGeom>
              <a:avLst/>
              <a:gdLst>
                <a:gd name="T0" fmla="*/ 0 w 55"/>
                <a:gd name="T1" fmla="*/ 0 h 81"/>
                <a:gd name="T2" fmla="*/ 47 w 55"/>
                <a:gd name="T3" fmla="*/ 81 h 81"/>
                <a:gd name="T4" fmla="*/ 55 w 55"/>
                <a:gd name="T5" fmla="*/ 75 h 81"/>
                <a:gd name="T6" fmla="*/ 0 w 55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81">
                  <a:moveTo>
                    <a:pt x="0" y="0"/>
                  </a:moveTo>
                  <a:lnTo>
                    <a:pt x="47" y="81"/>
                  </a:lnTo>
                  <a:lnTo>
                    <a:pt x="55" y="7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1" name="Freeform 999">
              <a:extLst>
                <a:ext uri="{FF2B5EF4-FFF2-40B4-BE49-F238E27FC236}">
                  <a16:creationId xmlns:a16="http://schemas.microsoft.com/office/drawing/2014/main" id="{6EA9219D-CE68-4B6F-9612-02F3E1553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2493"/>
              <a:ext cx="28" cy="39"/>
            </a:xfrm>
            <a:custGeom>
              <a:avLst/>
              <a:gdLst>
                <a:gd name="T0" fmla="*/ 5 w 55"/>
                <a:gd name="T1" fmla="*/ 0 h 78"/>
                <a:gd name="T2" fmla="*/ 0 w 55"/>
                <a:gd name="T3" fmla="*/ 3 h 78"/>
                <a:gd name="T4" fmla="*/ 55 w 55"/>
                <a:gd name="T5" fmla="*/ 78 h 78"/>
                <a:gd name="T6" fmla="*/ 5 w 55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8">
                  <a:moveTo>
                    <a:pt x="5" y="0"/>
                  </a:moveTo>
                  <a:lnTo>
                    <a:pt x="0" y="3"/>
                  </a:lnTo>
                  <a:lnTo>
                    <a:pt x="55" y="7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2" name="Freeform 1000">
              <a:extLst>
                <a:ext uri="{FF2B5EF4-FFF2-40B4-BE49-F238E27FC236}">
                  <a16:creationId xmlns:a16="http://schemas.microsoft.com/office/drawing/2014/main" id="{AC80604E-9E13-436B-8489-1BB300CF0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2493"/>
              <a:ext cx="28" cy="39"/>
            </a:xfrm>
            <a:custGeom>
              <a:avLst/>
              <a:gdLst>
                <a:gd name="T0" fmla="*/ 5 w 55"/>
                <a:gd name="T1" fmla="*/ 0 h 78"/>
                <a:gd name="T2" fmla="*/ 0 w 55"/>
                <a:gd name="T3" fmla="*/ 3 h 78"/>
                <a:gd name="T4" fmla="*/ 55 w 55"/>
                <a:gd name="T5" fmla="*/ 78 h 78"/>
                <a:gd name="T6" fmla="*/ 5 w 55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8">
                  <a:moveTo>
                    <a:pt x="5" y="0"/>
                  </a:moveTo>
                  <a:lnTo>
                    <a:pt x="0" y="3"/>
                  </a:lnTo>
                  <a:lnTo>
                    <a:pt x="55" y="78"/>
                  </a:lnTo>
                  <a:lnTo>
                    <a:pt x="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3" name="Freeform 1001">
              <a:extLst>
                <a:ext uri="{FF2B5EF4-FFF2-40B4-BE49-F238E27FC236}">
                  <a16:creationId xmlns:a16="http://schemas.microsoft.com/office/drawing/2014/main" id="{AE0D0FC5-7914-47AB-A4DD-7AF5DA3BB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452"/>
              <a:ext cx="26" cy="43"/>
            </a:xfrm>
            <a:custGeom>
              <a:avLst/>
              <a:gdLst>
                <a:gd name="T0" fmla="*/ 0 w 51"/>
                <a:gd name="T1" fmla="*/ 0 h 86"/>
                <a:gd name="T2" fmla="*/ 44 w 51"/>
                <a:gd name="T3" fmla="*/ 86 h 86"/>
                <a:gd name="T4" fmla="*/ 51 w 51"/>
                <a:gd name="T5" fmla="*/ 83 h 86"/>
                <a:gd name="T6" fmla="*/ 0 w 51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44" y="86"/>
                  </a:lnTo>
                  <a:lnTo>
                    <a:pt x="51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4" name="Freeform 1002">
              <a:extLst>
                <a:ext uri="{FF2B5EF4-FFF2-40B4-BE49-F238E27FC236}">
                  <a16:creationId xmlns:a16="http://schemas.microsoft.com/office/drawing/2014/main" id="{8F1AD2F8-5E2F-47B2-B0B3-AF62CED47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452"/>
              <a:ext cx="26" cy="43"/>
            </a:xfrm>
            <a:custGeom>
              <a:avLst/>
              <a:gdLst>
                <a:gd name="T0" fmla="*/ 0 w 51"/>
                <a:gd name="T1" fmla="*/ 0 h 86"/>
                <a:gd name="T2" fmla="*/ 44 w 51"/>
                <a:gd name="T3" fmla="*/ 86 h 86"/>
                <a:gd name="T4" fmla="*/ 51 w 51"/>
                <a:gd name="T5" fmla="*/ 83 h 86"/>
                <a:gd name="T6" fmla="*/ 0 w 51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44" y="86"/>
                  </a:lnTo>
                  <a:lnTo>
                    <a:pt x="51" y="8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5" name="Freeform 1003">
              <a:extLst>
                <a:ext uri="{FF2B5EF4-FFF2-40B4-BE49-F238E27FC236}">
                  <a16:creationId xmlns:a16="http://schemas.microsoft.com/office/drawing/2014/main" id="{6AB22DA3-2483-45C8-930D-B798C4077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452"/>
              <a:ext cx="23" cy="61"/>
            </a:xfrm>
            <a:custGeom>
              <a:avLst/>
              <a:gdLst>
                <a:gd name="T0" fmla="*/ 0 w 46"/>
                <a:gd name="T1" fmla="*/ 0 h 123"/>
                <a:gd name="T2" fmla="*/ 34 w 46"/>
                <a:gd name="T3" fmla="*/ 123 h 123"/>
                <a:gd name="T4" fmla="*/ 46 w 46"/>
                <a:gd name="T5" fmla="*/ 86 h 123"/>
                <a:gd name="T6" fmla="*/ 0 w 46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23">
                  <a:moveTo>
                    <a:pt x="0" y="0"/>
                  </a:moveTo>
                  <a:lnTo>
                    <a:pt x="34" y="123"/>
                  </a:lnTo>
                  <a:lnTo>
                    <a:pt x="46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6" name="Freeform 1004">
              <a:extLst>
                <a:ext uri="{FF2B5EF4-FFF2-40B4-BE49-F238E27FC236}">
                  <a16:creationId xmlns:a16="http://schemas.microsoft.com/office/drawing/2014/main" id="{A301ECE4-E482-4561-8FFF-4DC984244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452"/>
              <a:ext cx="23" cy="61"/>
            </a:xfrm>
            <a:custGeom>
              <a:avLst/>
              <a:gdLst>
                <a:gd name="T0" fmla="*/ 0 w 46"/>
                <a:gd name="T1" fmla="*/ 0 h 123"/>
                <a:gd name="T2" fmla="*/ 34 w 46"/>
                <a:gd name="T3" fmla="*/ 123 h 123"/>
                <a:gd name="T4" fmla="*/ 46 w 46"/>
                <a:gd name="T5" fmla="*/ 86 h 123"/>
                <a:gd name="T6" fmla="*/ 0 w 46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23">
                  <a:moveTo>
                    <a:pt x="0" y="0"/>
                  </a:moveTo>
                  <a:lnTo>
                    <a:pt x="34" y="123"/>
                  </a:lnTo>
                  <a:lnTo>
                    <a:pt x="46" y="8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7" name="Freeform 1005">
              <a:extLst>
                <a:ext uri="{FF2B5EF4-FFF2-40B4-BE49-F238E27FC236}">
                  <a16:creationId xmlns:a16="http://schemas.microsoft.com/office/drawing/2014/main" id="{A33DC447-2877-4DF3-A8C2-E1A169C42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452"/>
              <a:ext cx="44" cy="46"/>
            </a:xfrm>
            <a:custGeom>
              <a:avLst/>
              <a:gdLst>
                <a:gd name="T0" fmla="*/ 0 w 88"/>
                <a:gd name="T1" fmla="*/ 0 h 92"/>
                <a:gd name="T2" fmla="*/ 51 w 88"/>
                <a:gd name="T3" fmla="*/ 83 h 92"/>
                <a:gd name="T4" fmla="*/ 88 w 88"/>
                <a:gd name="T5" fmla="*/ 92 h 92"/>
                <a:gd name="T6" fmla="*/ 0 w 88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92">
                  <a:moveTo>
                    <a:pt x="0" y="0"/>
                  </a:moveTo>
                  <a:lnTo>
                    <a:pt x="51" y="83"/>
                  </a:lnTo>
                  <a:lnTo>
                    <a:pt x="88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8" name="Freeform 1006">
              <a:extLst>
                <a:ext uri="{FF2B5EF4-FFF2-40B4-BE49-F238E27FC236}">
                  <a16:creationId xmlns:a16="http://schemas.microsoft.com/office/drawing/2014/main" id="{2D43AE6C-C303-4F33-A965-A15058A4E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452"/>
              <a:ext cx="44" cy="46"/>
            </a:xfrm>
            <a:custGeom>
              <a:avLst/>
              <a:gdLst>
                <a:gd name="T0" fmla="*/ 0 w 88"/>
                <a:gd name="T1" fmla="*/ 0 h 92"/>
                <a:gd name="T2" fmla="*/ 51 w 88"/>
                <a:gd name="T3" fmla="*/ 83 h 92"/>
                <a:gd name="T4" fmla="*/ 88 w 88"/>
                <a:gd name="T5" fmla="*/ 92 h 92"/>
                <a:gd name="T6" fmla="*/ 0 w 88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92">
                  <a:moveTo>
                    <a:pt x="0" y="0"/>
                  </a:moveTo>
                  <a:lnTo>
                    <a:pt x="51" y="83"/>
                  </a:lnTo>
                  <a:lnTo>
                    <a:pt x="88" y="9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79" name="Freeform 1007">
              <a:extLst>
                <a:ext uri="{FF2B5EF4-FFF2-40B4-BE49-F238E27FC236}">
                  <a16:creationId xmlns:a16="http://schemas.microsoft.com/office/drawing/2014/main" id="{7E0F1742-E2DC-413B-B505-1194E21B2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2452"/>
              <a:ext cx="18" cy="61"/>
            </a:xfrm>
            <a:custGeom>
              <a:avLst/>
              <a:gdLst>
                <a:gd name="T0" fmla="*/ 36 w 36"/>
                <a:gd name="T1" fmla="*/ 0 h 123"/>
                <a:gd name="T2" fmla="*/ 0 w 36"/>
                <a:gd name="T3" fmla="*/ 123 h 123"/>
                <a:gd name="T4" fmla="*/ 0 w 36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23">
                  <a:moveTo>
                    <a:pt x="36" y="0"/>
                  </a:moveTo>
                  <a:lnTo>
                    <a:pt x="0" y="123"/>
                  </a:lnTo>
                  <a:lnTo>
                    <a:pt x="0" y="12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0" name="Freeform 1008">
              <a:extLst>
                <a:ext uri="{FF2B5EF4-FFF2-40B4-BE49-F238E27FC236}">
                  <a16:creationId xmlns:a16="http://schemas.microsoft.com/office/drawing/2014/main" id="{340E0DAD-5732-45E6-AC1E-D1776B3E3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2495"/>
              <a:ext cx="5" cy="18"/>
            </a:xfrm>
            <a:custGeom>
              <a:avLst/>
              <a:gdLst>
                <a:gd name="T0" fmla="*/ 10 w 10"/>
                <a:gd name="T1" fmla="*/ 37 h 37"/>
                <a:gd name="T2" fmla="*/ 0 w 10"/>
                <a:gd name="T3" fmla="*/ 0 h 37"/>
                <a:gd name="T4" fmla="*/ 0 w 10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7">
                  <a:moveTo>
                    <a:pt x="10" y="37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1" name="Freeform 1009">
              <a:extLst>
                <a:ext uri="{FF2B5EF4-FFF2-40B4-BE49-F238E27FC236}">
                  <a16:creationId xmlns:a16="http://schemas.microsoft.com/office/drawing/2014/main" id="{BBE6F40E-F82C-4B50-8CAC-B31D232BC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452"/>
              <a:ext cx="45" cy="46"/>
            </a:xfrm>
            <a:custGeom>
              <a:avLst/>
              <a:gdLst>
                <a:gd name="T0" fmla="*/ 90 w 90"/>
                <a:gd name="T1" fmla="*/ 0 h 92"/>
                <a:gd name="T2" fmla="*/ 0 w 90"/>
                <a:gd name="T3" fmla="*/ 92 h 92"/>
                <a:gd name="T4" fmla="*/ 2 w 90"/>
                <a:gd name="T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92">
                  <a:moveTo>
                    <a:pt x="90" y="0"/>
                  </a:moveTo>
                  <a:lnTo>
                    <a:pt x="0" y="92"/>
                  </a:lnTo>
                  <a:lnTo>
                    <a:pt x="2" y="92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2" name="Freeform 1010">
              <a:extLst>
                <a:ext uri="{FF2B5EF4-FFF2-40B4-BE49-F238E27FC236}">
                  <a16:creationId xmlns:a16="http://schemas.microsoft.com/office/drawing/2014/main" id="{5DD9692D-6AC1-4987-90B6-3F28CEE57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493"/>
              <a:ext cx="19" cy="5"/>
            </a:xfrm>
            <a:custGeom>
              <a:avLst/>
              <a:gdLst>
                <a:gd name="T0" fmla="*/ 0 w 39"/>
                <a:gd name="T1" fmla="*/ 9 h 9"/>
                <a:gd name="T2" fmla="*/ 37 w 39"/>
                <a:gd name="T3" fmla="*/ 0 h 9"/>
                <a:gd name="T4" fmla="*/ 39 w 3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9">
                  <a:moveTo>
                    <a:pt x="0" y="9"/>
                  </a:moveTo>
                  <a:lnTo>
                    <a:pt x="37" y="0"/>
                  </a:lnTo>
                  <a:lnTo>
                    <a:pt x="3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3" name="Freeform 1011">
              <a:extLst>
                <a:ext uri="{FF2B5EF4-FFF2-40B4-BE49-F238E27FC236}">
                  <a16:creationId xmlns:a16="http://schemas.microsoft.com/office/drawing/2014/main" id="{78E9C5FC-4840-4AA6-859F-0281FEE9A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791"/>
              <a:ext cx="6" cy="31"/>
            </a:xfrm>
            <a:custGeom>
              <a:avLst/>
              <a:gdLst>
                <a:gd name="T0" fmla="*/ 14 w 14"/>
                <a:gd name="T1" fmla="*/ 61 h 61"/>
                <a:gd name="T2" fmla="*/ 0 w 14"/>
                <a:gd name="T3" fmla="*/ 0 h 61"/>
                <a:gd name="T4" fmla="*/ 0 w 14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1">
                  <a:moveTo>
                    <a:pt x="14" y="6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4" name="Freeform 1012">
              <a:extLst>
                <a:ext uri="{FF2B5EF4-FFF2-40B4-BE49-F238E27FC236}">
                  <a16:creationId xmlns:a16="http://schemas.microsoft.com/office/drawing/2014/main" id="{408D80BC-4EA0-4243-95EA-831BF2786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791"/>
              <a:ext cx="20" cy="13"/>
            </a:xfrm>
            <a:custGeom>
              <a:avLst/>
              <a:gdLst>
                <a:gd name="T0" fmla="*/ 0 w 40"/>
                <a:gd name="T1" fmla="*/ 25 h 25"/>
                <a:gd name="T2" fmla="*/ 40 w 40"/>
                <a:gd name="T3" fmla="*/ 0 h 25"/>
                <a:gd name="T4" fmla="*/ 40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0" y="25"/>
                  </a:moveTo>
                  <a:lnTo>
                    <a:pt x="40" y="0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5" name="Freeform 1013">
              <a:extLst>
                <a:ext uri="{FF2B5EF4-FFF2-40B4-BE49-F238E27FC236}">
                  <a16:creationId xmlns:a16="http://schemas.microsoft.com/office/drawing/2014/main" id="{669C3912-0FE0-4BEB-A229-A8AB548FB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" y="2495"/>
              <a:ext cx="183" cy="327"/>
            </a:xfrm>
            <a:custGeom>
              <a:avLst/>
              <a:gdLst>
                <a:gd name="T0" fmla="*/ 365 w 365"/>
                <a:gd name="T1" fmla="*/ 0 h 655"/>
                <a:gd name="T2" fmla="*/ 316 w 365"/>
                <a:gd name="T3" fmla="*/ 81 h 655"/>
                <a:gd name="T4" fmla="*/ 264 w 365"/>
                <a:gd name="T5" fmla="*/ 159 h 655"/>
                <a:gd name="T6" fmla="*/ 155 w 365"/>
                <a:gd name="T7" fmla="*/ 316 h 655"/>
                <a:gd name="T8" fmla="*/ 105 w 365"/>
                <a:gd name="T9" fmla="*/ 397 h 655"/>
                <a:gd name="T10" fmla="*/ 61 w 365"/>
                <a:gd name="T11" fmla="*/ 481 h 655"/>
                <a:gd name="T12" fmla="*/ 42 w 365"/>
                <a:gd name="T13" fmla="*/ 523 h 655"/>
                <a:gd name="T14" fmla="*/ 27 w 365"/>
                <a:gd name="T15" fmla="*/ 565 h 655"/>
                <a:gd name="T16" fmla="*/ 11 w 365"/>
                <a:gd name="T17" fmla="*/ 609 h 655"/>
                <a:gd name="T18" fmla="*/ 0 w 365"/>
                <a:gd name="T19" fmla="*/ 655 h 655"/>
                <a:gd name="T20" fmla="*/ 2 w 365"/>
                <a:gd name="T21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5" h="655">
                  <a:moveTo>
                    <a:pt x="365" y="0"/>
                  </a:moveTo>
                  <a:lnTo>
                    <a:pt x="316" y="81"/>
                  </a:lnTo>
                  <a:lnTo>
                    <a:pt x="264" y="159"/>
                  </a:lnTo>
                  <a:lnTo>
                    <a:pt x="155" y="316"/>
                  </a:lnTo>
                  <a:lnTo>
                    <a:pt x="105" y="397"/>
                  </a:lnTo>
                  <a:lnTo>
                    <a:pt x="61" y="481"/>
                  </a:lnTo>
                  <a:lnTo>
                    <a:pt x="42" y="523"/>
                  </a:lnTo>
                  <a:lnTo>
                    <a:pt x="27" y="565"/>
                  </a:lnTo>
                  <a:lnTo>
                    <a:pt x="11" y="609"/>
                  </a:lnTo>
                  <a:lnTo>
                    <a:pt x="0" y="655"/>
                  </a:lnTo>
                  <a:lnTo>
                    <a:pt x="2" y="65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6" name="Freeform 1014">
              <a:extLst>
                <a:ext uri="{FF2B5EF4-FFF2-40B4-BE49-F238E27FC236}">
                  <a16:creationId xmlns:a16="http://schemas.microsoft.com/office/drawing/2014/main" id="{17949790-A573-47DE-AEB9-EEB07AA2F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493"/>
              <a:ext cx="206" cy="311"/>
            </a:xfrm>
            <a:custGeom>
              <a:avLst/>
              <a:gdLst>
                <a:gd name="T0" fmla="*/ 414 w 414"/>
                <a:gd name="T1" fmla="*/ 0 h 622"/>
                <a:gd name="T2" fmla="*/ 364 w 414"/>
                <a:gd name="T3" fmla="*/ 78 h 622"/>
                <a:gd name="T4" fmla="*/ 308 w 414"/>
                <a:gd name="T5" fmla="*/ 155 h 622"/>
                <a:gd name="T6" fmla="*/ 196 w 414"/>
                <a:gd name="T7" fmla="*/ 304 h 622"/>
                <a:gd name="T8" fmla="*/ 138 w 414"/>
                <a:gd name="T9" fmla="*/ 380 h 622"/>
                <a:gd name="T10" fmla="*/ 86 w 414"/>
                <a:gd name="T11" fmla="*/ 457 h 622"/>
                <a:gd name="T12" fmla="*/ 62 w 414"/>
                <a:gd name="T13" fmla="*/ 497 h 622"/>
                <a:gd name="T14" fmla="*/ 39 w 414"/>
                <a:gd name="T15" fmla="*/ 537 h 622"/>
                <a:gd name="T16" fmla="*/ 19 w 414"/>
                <a:gd name="T17" fmla="*/ 578 h 622"/>
                <a:gd name="T18" fmla="*/ 0 w 414"/>
                <a:gd name="T19" fmla="*/ 622 h 622"/>
                <a:gd name="T20" fmla="*/ 0 w 414"/>
                <a:gd name="T21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622">
                  <a:moveTo>
                    <a:pt x="414" y="0"/>
                  </a:moveTo>
                  <a:lnTo>
                    <a:pt x="364" y="78"/>
                  </a:lnTo>
                  <a:lnTo>
                    <a:pt x="308" y="155"/>
                  </a:lnTo>
                  <a:lnTo>
                    <a:pt x="196" y="304"/>
                  </a:lnTo>
                  <a:lnTo>
                    <a:pt x="138" y="380"/>
                  </a:lnTo>
                  <a:lnTo>
                    <a:pt x="86" y="457"/>
                  </a:lnTo>
                  <a:lnTo>
                    <a:pt x="62" y="497"/>
                  </a:lnTo>
                  <a:lnTo>
                    <a:pt x="39" y="537"/>
                  </a:lnTo>
                  <a:lnTo>
                    <a:pt x="19" y="578"/>
                  </a:lnTo>
                  <a:lnTo>
                    <a:pt x="0" y="622"/>
                  </a:lnTo>
                  <a:lnTo>
                    <a:pt x="0" y="622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7" name="Freeform 1015">
              <a:extLst>
                <a:ext uri="{FF2B5EF4-FFF2-40B4-BE49-F238E27FC236}">
                  <a16:creationId xmlns:a16="http://schemas.microsoft.com/office/drawing/2014/main" id="{BB601C01-B0EB-4DE5-8A70-94A7B805B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791"/>
              <a:ext cx="12" cy="31"/>
            </a:xfrm>
            <a:custGeom>
              <a:avLst/>
              <a:gdLst>
                <a:gd name="T0" fmla="*/ 0 w 25"/>
                <a:gd name="T1" fmla="*/ 0 h 61"/>
                <a:gd name="T2" fmla="*/ 14 w 25"/>
                <a:gd name="T3" fmla="*/ 61 h 61"/>
                <a:gd name="T4" fmla="*/ 25 w 25"/>
                <a:gd name="T5" fmla="*/ 15 h 61"/>
                <a:gd name="T6" fmla="*/ 0 w 25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61">
                  <a:moveTo>
                    <a:pt x="0" y="0"/>
                  </a:moveTo>
                  <a:lnTo>
                    <a:pt x="14" y="61"/>
                  </a:lnTo>
                  <a:lnTo>
                    <a:pt x="25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8" name="Freeform 1016">
              <a:extLst>
                <a:ext uri="{FF2B5EF4-FFF2-40B4-BE49-F238E27FC236}">
                  <a16:creationId xmlns:a16="http://schemas.microsoft.com/office/drawing/2014/main" id="{F1B619E3-FF9F-4AF3-BF6E-CCACD257D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791"/>
              <a:ext cx="12" cy="31"/>
            </a:xfrm>
            <a:custGeom>
              <a:avLst/>
              <a:gdLst>
                <a:gd name="T0" fmla="*/ 0 w 25"/>
                <a:gd name="T1" fmla="*/ 0 h 61"/>
                <a:gd name="T2" fmla="*/ 14 w 25"/>
                <a:gd name="T3" fmla="*/ 61 h 61"/>
                <a:gd name="T4" fmla="*/ 25 w 25"/>
                <a:gd name="T5" fmla="*/ 15 h 61"/>
                <a:gd name="T6" fmla="*/ 0 w 25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61">
                  <a:moveTo>
                    <a:pt x="0" y="0"/>
                  </a:moveTo>
                  <a:lnTo>
                    <a:pt x="14" y="61"/>
                  </a:lnTo>
                  <a:lnTo>
                    <a:pt x="25" y="1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89" name="Freeform 1017">
              <a:extLst>
                <a:ext uri="{FF2B5EF4-FFF2-40B4-BE49-F238E27FC236}">
                  <a16:creationId xmlns:a16="http://schemas.microsoft.com/office/drawing/2014/main" id="{EADF3C15-7DBE-465D-8F0C-5934D6A47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782"/>
              <a:ext cx="20" cy="22"/>
            </a:xfrm>
            <a:custGeom>
              <a:avLst/>
              <a:gdLst>
                <a:gd name="T0" fmla="*/ 19 w 40"/>
                <a:gd name="T1" fmla="*/ 0 h 44"/>
                <a:gd name="T2" fmla="*/ 0 w 40"/>
                <a:gd name="T3" fmla="*/ 44 h 44"/>
                <a:gd name="T4" fmla="*/ 40 w 40"/>
                <a:gd name="T5" fmla="*/ 19 h 44"/>
                <a:gd name="T6" fmla="*/ 19 w 40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4">
                  <a:moveTo>
                    <a:pt x="19" y="0"/>
                  </a:moveTo>
                  <a:lnTo>
                    <a:pt x="0" y="44"/>
                  </a:lnTo>
                  <a:lnTo>
                    <a:pt x="4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0" name="Freeform 1018">
              <a:extLst>
                <a:ext uri="{FF2B5EF4-FFF2-40B4-BE49-F238E27FC236}">
                  <a16:creationId xmlns:a16="http://schemas.microsoft.com/office/drawing/2014/main" id="{9BBEE826-FD7A-44B4-A049-A32DA22FE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782"/>
              <a:ext cx="20" cy="22"/>
            </a:xfrm>
            <a:custGeom>
              <a:avLst/>
              <a:gdLst>
                <a:gd name="T0" fmla="*/ 19 w 40"/>
                <a:gd name="T1" fmla="*/ 0 h 44"/>
                <a:gd name="T2" fmla="*/ 0 w 40"/>
                <a:gd name="T3" fmla="*/ 44 h 44"/>
                <a:gd name="T4" fmla="*/ 40 w 40"/>
                <a:gd name="T5" fmla="*/ 19 h 44"/>
                <a:gd name="T6" fmla="*/ 19 w 40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4">
                  <a:moveTo>
                    <a:pt x="19" y="0"/>
                  </a:moveTo>
                  <a:lnTo>
                    <a:pt x="0" y="44"/>
                  </a:lnTo>
                  <a:lnTo>
                    <a:pt x="40" y="19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1" name="Freeform 1019">
              <a:extLst>
                <a:ext uri="{FF2B5EF4-FFF2-40B4-BE49-F238E27FC236}">
                  <a16:creationId xmlns:a16="http://schemas.microsoft.com/office/drawing/2014/main" id="{AA006254-E350-417A-A642-473A02E05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2777"/>
              <a:ext cx="30" cy="14"/>
            </a:xfrm>
            <a:custGeom>
              <a:avLst/>
              <a:gdLst>
                <a:gd name="T0" fmla="*/ 60 w 60"/>
                <a:gd name="T1" fmla="*/ 0 h 29"/>
                <a:gd name="T2" fmla="*/ 0 w 60"/>
                <a:gd name="T3" fmla="*/ 10 h 29"/>
                <a:gd name="T4" fmla="*/ 21 w 60"/>
                <a:gd name="T5" fmla="*/ 29 h 29"/>
                <a:gd name="T6" fmla="*/ 60 w 6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">
                  <a:moveTo>
                    <a:pt x="60" y="0"/>
                  </a:moveTo>
                  <a:lnTo>
                    <a:pt x="0" y="10"/>
                  </a:lnTo>
                  <a:lnTo>
                    <a:pt x="21" y="2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2" name="Freeform 1020">
              <a:extLst>
                <a:ext uri="{FF2B5EF4-FFF2-40B4-BE49-F238E27FC236}">
                  <a16:creationId xmlns:a16="http://schemas.microsoft.com/office/drawing/2014/main" id="{B1EC0F16-2FD6-4C84-BBA7-C3F8608A6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2777"/>
              <a:ext cx="30" cy="14"/>
            </a:xfrm>
            <a:custGeom>
              <a:avLst/>
              <a:gdLst>
                <a:gd name="T0" fmla="*/ 60 w 60"/>
                <a:gd name="T1" fmla="*/ 0 h 29"/>
                <a:gd name="T2" fmla="*/ 0 w 60"/>
                <a:gd name="T3" fmla="*/ 10 h 29"/>
                <a:gd name="T4" fmla="*/ 21 w 60"/>
                <a:gd name="T5" fmla="*/ 29 h 29"/>
                <a:gd name="T6" fmla="*/ 60 w 6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">
                  <a:moveTo>
                    <a:pt x="60" y="0"/>
                  </a:moveTo>
                  <a:lnTo>
                    <a:pt x="0" y="10"/>
                  </a:lnTo>
                  <a:lnTo>
                    <a:pt x="21" y="29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3" name="Freeform 1021">
              <a:extLst>
                <a:ext uri="{FF2B5EF4-FFF2-40B4-BE49-F238E27FC236}">
                  <a16:creationId xmlns:a16="http://schemas.microsoft.com/office/drawing/2014/main" id="{507095CE-6994-4A6C-A080-1254A479F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777"/>
              <a:ext cx="19" cy="22"/>
            </a:xfrm>
            <a:custGeom>
              <a:avLst/>
              <a:gdLst>
                <a:gd name="T0" fmla="*/ 39 w 39"/>
                <a:gd name="T1" fmla="*/ 0 h 44"/>
                <a:gd name="T2" fmla="*/ 0 w 39"/>
                <a:gd name="T3" fmla="*/ 31 h 44"/>
                <a:gd name="T4" fmla="*/ 25 w 39"/>
                <a:gd name="T5" fmla="*/ 44 h 44"/>
                <a:gd name="T6" fmla="*/ 39 w 39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44">
                  <a:moveTo>
                    <a:pt x="39" y="0"/>
                  </a:moveTo>
                  <a:lnTo>
                    <a:pt x="0" y="31"/>
                  </a:lnTo>
                  <a:lnTo>
                    <a:pt x="25" y="4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4" name="Freeform 1022">
              <a:extLst>
                <a:ext uri="{FF2B5EF4-FFF2-40B4-BE49-F238E27FC236}">
                  <a16:creationId xmlns:a16="http://schemas.microsoft.com/office/drawing/2014/main" id="{BCE8DC9F-90C7-4BB7-8285-54F2289B3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777"/>
              <a:ext cx="19" cy="22"/>
            </a:xfrm>
            <a:custGeom>
              <a:avLst/>
              <a:gdLst>
                <a:gd name="T0" fmla="*/ 39 w 39"/>
                <a:gd name="T1" fmla="*/ 0 h 44"/>
                <a:gd name="T2" fmla="*/ 0 w 39"/>
                <a:gd name="T3" fmla="*/ 31 h 44"/>
                <a:gd name="T4" fmla="*/ 25 w 39"/>
                <a:gd name="T5" fmla="*/ 44 h 44"/>
                <a:gd name="T6" fmla="*/ 39 w 39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44">
                  <a:moveTo>
                    <a:pt x="39" y="0"/>
                  </a:moveTo>
                  <a:lnTo>
                    <a:pt x="0" y="31"/>
                  </a:lnTo>
                  <a:lnTo>
                    <a:pt x="25" y="44"/>
                  </a:lnTo>
                  <a:lnTo>
                    <a:pt x="3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5" name="Freeform 1023">
              <a:extLst>
                <a:ext uri="{FF2B5EF4-FFF2-40B4-BE49-F238E27FC236}">
                  <a16:creationId xmlns:a16="http://schemas.microsoft.com/office/drawing/2014/main" id="{DAB31519-35F4-418A-AC79-B143F07F4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2762"/>
              <a:ext cx="30" cy="20"/>
            </a:xfrm>
            <a:custGeom>
              <a:avLst/>
              <a:gdLst>
                <a:gd name="T0" fmla="*/ 20 w 60"/>
                <a:gd name="T1" fmla="*/ 0 h 41"/>
                <a:gd name="T2" fmla="*/ 0 w 60"/>
                <a:gd name="T3" fmla="*/ 41 h 41"/>
                <a:gd name="T4" fmla="*/ 60 w 60"/>
                <a:gd name="T5" fmla="*/ 31 h 41"/>
                <a:gd name="T6" fmla="*/ 20 w 60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41">
                  <a:moveTo>
                    <a:pt x="20" y="0"/>
                  </a:moveTo>
                  <a:lnTo>
                    <a:pt x="0" y="41"/>
                  </a:lnTo>
                  <a:lnTo>
                    <a:pt x="60" y="3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6" name="Freeform 1024">
              <a:extLst>
                <a:ext uri="{FF2B5EF4-FFF2-40B4-BE49-F238E27FC236}">
                  <a16:creationId xmlns:a16="http://schemas.microsoft.com/office/drawing/2014/main" id="{68467C85-63B1-4CC8-ADB1-220E263E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2762"/>
              <a:ext cx="30" cy="20"/>
            </a:xfrm>
            <a:custGeom>
              <a:avLst/>
              <a:gdLst>
                <a:gd name="T0" fmla="*/ 20 w 60"/>
                <a:gd name="T1" fmla="*/ 0 h 41"/>
                <a:gd name="T2" fmla="*/ 0 w 60"/>
                <a:gd name="T3" fmla="*/ 41 h 41"/>
                <a:gd name="T4" fmla="*/ 60 w 60"/>
                <a:gd name="T5" fmla="*/ 31 h 41"/>
                <a:gd name="T6" fmla="*/ 20 w 60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41">
                  <a:moveTo>
                    <a:pt x="20" y="0"/>
                  </a:moveTo>
                  <a:lnTo>
                    <a:pt x="0" y="41"/>
                  </a:lnTo>
                  <a:lnTo>
                    <a:pt x="60" y="31"/>
                  </a:lnTo>
                  <a:lnTo>
                    <a:pt x="2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7" name="Freeform 1025">
              <a:extLst>
                <a:ext uri="{FF2B5EF4-FFF2-40B4-BE49-F238E27FC236}">
                  <a16:creationId xmlns:a16="http://schemas.microsoft.com/office/drawing/2014/main" id="{F2340991-B771-4869-A421-A6E3CB51A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756"/>
              <a:ext cx="27" cy="21"/>
            </a:xfrm>
            <a:custGeom>
              <a:avLst/>
              <a:gdLst>
                <a:gd name="T0" fmla="*/ 56 w 56"/>
                <a:gd name="T1" fmla="*/ 0 h 42"/>
                <a:gd name="T2" fmla="*/ 0 w 56"/>
                <a:gd name="T3" fmla="*/ 11 h 42"/>
                <a:gd name="T4" fmla="*/ 41 w 56"/>
                <a:gd name="T5" fmla="*/ 42 h 42"/>
                <a:gd name="T6" fmla="*/ 56 w 56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42">
                  <a:moveTo>
                    <a:pt x="56" y="0"/>
                  </a:moveTo>
                  <a:lnTo>
                    <a:pt x="0" y="11"/>
                  </a:lnTo>
                  <a:lnTo>
                    <a:pt x="41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8" name="Freeform 1026">
              <a:extLst>
                <a:ext uri="{FF2B5EF4-FFF2-40B4-BE49-F238E27FC236}">
                  <a16:creationId xmlns:a16="http://schemas.microsoft.com/office/drawing/2014/main" id="{71EE7339-C8AB-4D18-A69E-EA5DEC853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756"/>
              <a:ext cx="27" cy="21"/>
            </a:xfrm>
            <a:custGeom>
              <a:avLst/>
              <a:gdLst>
                <a:gd name="T0" fmla="*/ 56 w 56"/>
                <a:gd name="T1" fmla="*/ 0 h 42"/>
                <a:gd name="T2" fmla="*/ 0 w 56"/>
                <a:gd name="T3" fmla="*/ 11 h 42"/>
                <a:gd name="T4" fmla="*/ 41 w 56"/>
                <a:gd name="T5" fmla="*/ 42 h 42"/>
                <a:gd name="T6" fmla="*/ 56 w 56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42">
                  <a:moveTo>
                    <a:pt x="56" y="0"/>
                  </a:moveTo>
                  <a:lnTo>
                    <a:pt x="0" y="11"/>
                  </a:lnTo>
                  <a:lnTo>
                    <a:pt x="41" y="42"/>
                  </a:lnTo>
                  <a:lnTo>
                    <a:pt x="5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899" name="Freeform 1027">
              <a:extLst>
                <a:ext uri="{FF2B5EF4-FFF2-40B4-BE49-F238E27FC236}">
                  <a16:creationId xmlns:a16="http://schemas.microsoft.com/office/drawing/2014/main" id="{C6087D67-61E7-416C-90A4-FAF5CE1A0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741"/>
              <a:ext cx="27" cy="21"/>
            </a:xfrm>
            <a:custGeom>
              <a:avLst/>
              <a:gdLst>
                <a:gd name="T0" fmla="*/ 22 w 56"/>
                <a:gd name="T1" fmla="*/ 0 h 42"/>
                <a:gd name="T2" fmla="*/ 0 w 56"/>
                <a:gd name="T3" fmla="*/ 42 h 42"/>
                <a:gd name="T4" fmla="*/ 56 w 56"/>
                <a:gd name="T5" fmla="*/ 31 h 42"/>
                <a:gd name="T6" fmla="*/ 22 w 56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42">
                  <a:moveTo>
                    <a:pt x="22" y="0"/>
                  </a:moveTo>
                  <a:lnTo>
                    <a:pt x="0" y="42"/>
                  </a:lnTo>
                  <a:lnTo>
                    <a:pt x="56" y="3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0" name="Freeform 1028">
              <a:extLst>
                <a:ext uri="{FF2B5EF4-FFF2-40B4-BE49-F238E27FC236}">
                  <a16:creationId xmlns:a16="http://schemas.microsoft.com/office/drawing/2014/main" id="{2F92876C-C90B-43AD-A2B1-AFC46BE85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741"/>
              <a:ext cx="27" cy="21"/>
            </a:xfrm>
            <a:custGeom>
              <a:avLst/>
              <a:gdLst>
                <a:gd name="T0" fmla="*/ 22 w 56"/>
                <a:gd name="T1" fmla="*/ 0 h 42"/>
                <a:gd name="T2" fmla="*/ 0 w 56"/>
                <a:gd name="T3" fmla="*/ 42 h 42"/>
                <a:gd name="T4" fmla="*/ 56 w 56"/>
                <a:gd name="T5" fmla="*/ 31 h 42"/>
                <a:gd name="T6" fmla="*/ 22 w 56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42">
                  <a:moveTo>
                    <a:pt x="22" y="0"/>
                  </a:moveTo>
                  <a:lnTo>
                    <a:pt x="0" y="42"/>
                  </a:lnTo>
                  <a:lnTo>
                    <a:pt x="56" y="31"/>
                  </a:lnTo>
                  <a:lnTo>
                    <a:pt x="2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1" name="Freeform 1029">
              <a:extLst>
                <a:ext uri="{FF2B5EF4-FFF2-40B4-BE49-F238E27FC236}">
                  <a16:creationId xmlns:a16="http://schemas.microsoft.com/office/drawing/2014/main" id="{232321CE-8DD1-41A3-95CB-D3BC6FDB8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" y="2734"/>
              <a:ext cx="27" cy="22"/>
            </a:xfrm>
            <a:custGeom>
              <a:avLst/>
              <a:gdLst>
                <a:gd name="T0" fmla="*/ 53 w 53"/>
                <a:gd name="T1" fmla="*/ 0 h 44"/>
                <a:gd name="T2" fmla="*/ 0 w 53"/>
                <a:gd name="T3" fmla="*/ 15 h 44"/>
                <a:gd name="T4" fmla="*/ 34 w 53"/>
                <a:gd name="T5" fmla="*/ 44 h 44"/>
                <a:gd name="T6" fmla="*/ 53 w 53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4">
                  <a:moveTo>
                    <a:pt x="53" y="0"/>
                  </a:moveTo>
                  <a:lnTo>
                    <a:pt x="0" y="15"/>
                  </a:lnTo>
                  <a:lnTo>
                    <a:pt x="34" y="4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2" name="Freeform 1030">
              <a:extLst>
                <a:ext uri="{FF2B5EF4-FFF2-40B4-BE49-F238E27FC236}">
                  <a16:creationId xmlns:a16="http://schemas.microsoft.com/office/drawing/2014/main" id="{B2CC00CD-5EE2-4DEF-A273-24FCD3A09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" y="2734"/>
              <a:ext cx="27" cy="22"/>
            </a:xfrm>
            <a:custGeom>
              <a:avLst/>
              <a:gdLst>
                <a:gd name="T0" fmla="*/ 53 w 53"/>
                <a:gd name="T1" fmla="*/ 0 h 44"/>
                <a:gd name="T2" fmla="*/ 0 w 53"/>
                <a:gd name="T3" fmla="*/ 15 h 44"/>
                <a:gd name="T4" fmla="*/ 34 w 53"/>
                <a:gd name="T5" fmla="*/ 44 h 44"/>
                <a:gd name="T6" fmla="*/ 53 w 53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4">
                  <a:moveTo>
                    <a:pt x="53" y="0"/>
                  </a:moveTo>
                  <a:lnTo>
                    <a:pt x="0" y="15"/>
                  </a:lnTo>
                  <a:lnTo>
                    <a:pt x="34" y="44"/>
                  </a:lnTo>
                  <a:lnTo>
                    <a:pt x="5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3" name="Freeform 1031">
              <a:extLst>
                <a:ext uri="{FF2B5EF4-FFF2-40B4-BE49-F238E27FC236}">
                  <a16:creationId xmlns:a16="http://schemas.microsoft.com/office/drawing/2014/main" id="{2EA6573E-ADC1-4EBA-8696-19801F6BC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" y="2721"/>
              <a:ext cx="27" cy="20"/>
            </a:xfrm>
            <a:custGeom>
              <a:avLst/>
              <a:gdLst>
                <a:gd name="T0" fmla="*/ 24 w 53"/>
                <a:gd name="T1" fmla="*/ 0 h 38"/>
                <a:gd name="T2" fmla="*/ 0 w 53"/>
                <a:gd name="T3" fmla="*/ 38 h 38"/>
                <a:gd name="T4" fmla="*/ 53 w 53"/>
                <a:gd name="T5" fmla="*/ 25 h 38"/>
                <a:gd name="T6" fmla="*/ 24 w 53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8">
                  <a:moveTo>
                    <a:pt x="24" y="0"/>
                  </a:moveTo>
                  <a:lnTo>
                    <a:pt x="0" y="38"/>
                  </a:lnTo>
                  <a:lnTo>
                    <a:pt x="53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4" name="Freeform 1032">
              <a:extLst>
                <a:ext uri="{FF2B5EF4-FFF2-40B4-BE49-F238E27FC236}">
                  <a16:creationId xmlns:a16="http://schemas.microsoft.com/office/drawing/2014/main" id="{A73A8EE8-23B0-4A2B-8B9F-E14837D9B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" y="2721"/>
              <a:ext cx="27" cy="20"/>
            </a:xfrm>
            <a:custGeom>
              <a:avLst/>
              <a:gdLst>
                <a:gd name="T0" fmla="*/ 24 w 53"/>
                <a:gd name="T1" fmla="*/ 0 h 38"/>
                <a:gd name="T2" fmla="*/ 0 w 53"/>
                <a:gd name="T3" fmla="*/ 38 h 38"/>
                <a:gd name="T4" fmla="*/ 53 w 53"/>
                <a:gd name="T5" fmla="*/ 25 h 38"/>
                <a:gd name="T6" fmla="*/ 24 w 53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8">
                  <a:moveTo>
                    <a:pt x="24" y="0"/>
                  </a:moveTo>
                  <a:lnTo>
                    <a:pt x="0" y="38"/>
                  </a:lnTo>
                  <a:lnTo>
                    <a:pt x="53" y="25"/>
                  </a:lnTo>
                  <a:lnTo>
                    <a:pt x="2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5" name="Freeform 1033">
              <a:extLst>
                <a:ext uri="{FF2B5EF4-FFF2-40B4-BE49-F238E27FC236}">
                  <a16:creationId xmlns:a16="http://schemas.microsoft.com/office/drawing/2014/main" id="{83B93CBF-7FC6-4F85-B2CC-62ECCFEDC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" y="2693"/>
              <a:ext cx="36" cy="41"/>
            </a:xfrm>
            <a:custGeom>
              <a:avLst/>
              <a:gdLst>
                <a:gd name="T0" fmla="*/ 73 w 73"/>
                <a:gd name="T1" fmla="*/ 0 h 82"/>
                <a:gd name="T2" fmla="*/ 0 w 73"/>
                <a:gd name="T3" fmla="*/ 57 h 82"/>
                <a:gd name="T4" fmla="*/ 29 w 73"/>
                <a:gd name="T5" fmla="*/ 82 h 82"/>
                <a:gd name="T6" fmla="*/ 73 w 73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82">
                  <a:moveTo>
                    <a:pt x="73" y="0"/>
                  </a:moveTo>
                  <a:lnTo>
                    <a:pt x="0" y="57"/>
                  </a:lnTo>
                  <a:lnTo>
                    <a:pt x="29" y="8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6" name="Freeform 1034">
              <a:extLst>
                <a:ext uri="{FF2B5EF4-FFF2-40B4-BE49-F238E27FC236}">
                  <a16:creationId xmlns:a16="http://schemas.microsoft.com/office/drawing/2014/main" id="{4F9C53E0-E23F-4174-8E83-D3DEC73C4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" y="2693"/>
              <a:ext cx="36" cy="41"/>
            </a:xfrm>
            <a:custGeom>
              <a:avLst/>
              <a:gdLst>
                <a:gd name="T0" fmla="*/ 73 w 73"/>
                <a:gd name="T1" fmla="*/ 0 h 82"/>
                <a:gd name="T2" fmla="*/ 0 w 73"/>
                <a:gd name="T3" fmla="*/ 57 h 82"/>
                <a:gd name="T4" fmla="*/ 29 w 73"/>
                <a:gd name="T5" fmla="*/ 82 h 82"/>
                <a:gd name="T6" fmla="*/ 73 w 73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82">
                  <a:moveTo>
                    <a:pt x="73" y="0"/>
                  </a:moveTo>
                  <a:lnTo>
                    <a:pt x="0" y="57"/>
                  </a:lnTo>
                  <a:lnTo>
                    <a:pt x="29" y="82"/>
                  </a:lnTo>
                  <a:lnTo>
                    <a:pt x="7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7" name="Freeform 1035">
              <a:extLst>
                <a:ext uri="{FF2B5EF4-FFF2-40B4-BE49-F238E27FC236}">
                  <a16:creationId xmlns:a16="http://schemas.microsoft.com/office/drawing/2014/main" id="{74D6C5B0-342D-489D-A192-487E7B739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" y="2683"/>
              <a:ext cx="36" cy="38"/>
            </a:xfrm>
            <a:custGeom>
              <a:avLst/>
              <a:gdLst>
                <a:gd name="T0" fmla="*/ 52 w 73"/>
                <a:gd name="T1" fmla="*/ 0 h 77"/>
                <a:gd name="T2" fmla="*/ 0 w 73"/>
                <a:gd name="T3" fmla="*/ 77 h 77"/>
                <a:gd name="T4" fmla="*/ 73 w 73"/>
                <a:gd name="T5" fmla="*/ 20 h 77"/>
                <a:gd name="T6" fmla="*/ 52 w 73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7">
                  <a:moveTo>
                    <a:pt x="52" y="0"/>
                  </a:moveTo>
                  <a:lnTo>
                    <a:pt x="0" y="77"/>
                  </a:lnTo>
                  <a:lnTo>
                    <a:pt x="73" y="2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8" name="Freeform 1036">
              <a:extLst>
                <a:ext uri="{FF2B5EF4-FFF2-40B4-BE49-F238E27FC236}">
                  <a16:creationId xmlns:a16="http://schemas.microsoft.com/office/drawing/2014/main" id="{56333EE5-98C3-4897-91C9-9663B9AED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" y="2683"/>
              <a:ext cx="36" cy="38"/>
            </a:xfrm>
            <a:custGeom>
              <a:avLst/>
              <a:gdLst>
                <a:gd name="T0" fmla="*/ 52 w 73"/>
                <a:gd name="T1" fmla="*/ 0 h 77"/>
                <a:gd name="T2" fmla="*/ 0 w 73"/>
                <a:gd name="T3" fmla="*/ 77 h 77"/>
                <a:gd name="T4" fmla="*/ 73 w 73"/>
                <a:gd name="T5" fmla="*/ 20 h 77"/>
                <a:gd name="T6" fmla="*/ 52 w 73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7">
                  <a:moveTo>
                    <a:pt x="52" y="0"/>
                  </a:moveTo>
                  <a:lnTo>
                    <a:pt x="0" y="77"/>
                  </a:lnTo>
                  <a:lnTo>
                    <a:pt x="73" y="20"/>
                  </a:lnTo>
                  <a:lnTo>
                    <a:pt x="5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9" name="Freeform 1037">
              <a:extLst>
                <a:ext uri="{FF2B5EF4-FFF2-40B4-BE49-F238E27FC236}">
                  <a16:creationId xmlns:a16="http://schemas.microsoft.com/office/drawing/2014/main" id="{286E34BD-1D9D-469B-B43E-EB67349B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2653"/>
              <a:ext cx="35" cy="40"/>
            </a:xfrm>
            <a:custGeom>
              <a:avLst/>
              <a:gdLst>
                <a:gd name="T0" fmla="*/ 71 w 71"/>
                <a:gd name="T1" fmla="*/ 0 h 81"/>
                <a:gd name="T2" fmla="*/ 0 w 71"/>
                <a:gd name="T3" fmla="*/ 61 h 81"/>
                <a:gd name="T4" fmla="*/ 21 w 71"/>
                <a:gd name="T5" fmla="*/ 81 h 81"/>
                <a:gd name="T6" fmla="*/ 71 w 7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81">
                  <a:moveTo>
                    <a:pt x="71" y="0"/>
                  </a:moveTo>
                  <a:lnTo>
                    <a:pt x="0" y="61"/>
                  </a:lnTo>
                  <a:lnTo>
                    <a:pt x="21" y="8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0" name="Freeform 1038">
              <a:extLst>
                <a:ext uri="{FF2B5EF4-FFF2-40B4-BE49-F238E27FC236}">
                  <a16:creationId xmlns:a16="http://schemas.microsoft.com/office/drawing/2014/main" id="{C25AE7C4-C1FC-40A7-9F6F-EC5B2B6B5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2653"/>
              <a:ext cx="35" cy="40"/>
            </a:xfrm>
            <a:custGeom>
              <a:avLst/>
              <a:gdLst>
                <a:gd name="T0" fmla="*/ 71 w 71"/>
                <a:gd name="T1" fmla="*/ 0 h 81"/>
                <a:gd name="T2" fmla="*/ 0 w 71"/>
                <a:gd name="T3" fmla="*/ 61 h 81"/>
                <a:gd name="T4" fmla="*/ 21 w 71"/>
                <a:gd name="T5" fmla="*/ 81 h 81"/>
                <a:gd name="T6" fmla="*/ 71 w 7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81">
                  <a:moveTo>
                    <a:pt x="71" y="0"/>
                  </a:moveTo>
                  <a:lnTo>
                    <a:pt x="0" y="61"/>
                  </a:lnTo>
                  <a:lnTo>
                    <a:pt x="21" y="81"/>
                  </a:lnTo>
                  <a:lnTo>
                    <a:pt x="7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1" name="Freeform 1039">
              <a:extLst>
                <a:ext uri="{FF2B5EF4-FFF2-40B4-BE49-F238E27FC236}">
                  <a16:creationId xmlns:a16="http://schemas.microsoft.com/office/drawing/2014/main" id="{F066F3D5-D83E-4A99-A0B6-6C53408DC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2645"/>
              <a:ext cx="35" cy="38"/>
            </a:xfrm>
            <a:custGeom>
              <a:avLst/>
              <a:gdLst>
                <a:gd name="T0" fmla="*/ 58 w 71"/>
                <a:gd name="T1" fmla="*/ 0 h 76"/>
                <a:gd name="T2" fmla="*/ 0 w 71"/>
                <a:gd name="T3" fmla="*/ 76 h 76"/>
                <a:gd name="T4" fmla="*/ 71 w 71"/>
                <a:gd name="T5" fmla="*/ 15 h 76"/>
                <a:gd name="T6" fmla="*/ 58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58" y="0"/>
                  </a:moveTo>
                  <a:lnTo>
                    <a:pt x="0" y="76"/>
                  </a:lnTo>
                  <a:lnTo>
                    <a:pt x="71" y="1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2" name="Freeform 1040">
              <a:extLst>
                <a:ext uri="{FF2B5EF4-FFF2-40B4-BE49-F238E27FC236}">
                  <a16:creationId xmlns:a16="http://schemas.microsoft.com/office/drawing/2014/main" id="{7EAE033C-0F19-49E7-A955-125874958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2645"/>
              <a:ext cx="35" cy="38"/>
            </a:xfrm>
            <a:custGeom>
              <a:avLst/>
              <a:gdLst>
                <a:gd name="T0" fmla="*/ 58 w 71"/>
                <a:gd name="T1" fmla="*/ 0 h 76"/>
                <a:gd name="T2" fmla="*/ 0 w 71"/>
                <a:gd name="T3" fmla="*/ 76 h 76"/>
                <a:gd name="T4" fmla="*/ 71 w 71"/>
                <a:gd name="T5" fmla="*/ 15 h 76"/>
                <a:gd name="T6" fmla="*/ 58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58" y="0"/>
                  </a:moveTo>
                  <a:lnTo>
                    <a:pt x="0" y="76"/>
                  </a:lnTo>
                  <a:lnTo>
                    <a:pt x="71" y="15"/>
                  </a:lnTo>
                  <a:lnTo>
                    <a:pt x="5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3" name="Freeform 1041">
              <a:extLst>
                <a:ext uri="{FF2B5EF4-FFF2-40B4-BE49-F238E27FC236}">
                  <a16:creationId xmlns:a16="http://schemas.microsoft.com/office/drawing/2014/main" id="{C136571E-8BB9-4B36-8D32-02FC90C0A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574"/>
              <a:ext cx="63" cy="79"/>
            </a:xfrm>
            <a:custGeom>
              <a:avLst/>
              <a:gdLst>
                <a:gd name="T0" fmla="*/ 124 w 124"/>
                <a:gd name="T1" fmla="*/ 0 h 157"/>
                <a:gd name="T2" fmla="*/ 0 w 124"/>
                <a:gd name="T3" fmla="*/ 142 h 157"/>
                <a:gd name="T4" fmla="*/ 15 w 124"/>
                <a:gd name="T5" fmla="*/ 157 h 157"/>
                <a:gd name="T6" fmla="*/ 124 w 12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157">
                  <a:moveTo>
                    <a:pt x="124" y="0"/>
                  </a:moveTo>
                  <a:lnTo>
                    <a:pt x="0" y="142"/>
                  </a:lnTo>
                  <a:lnTo>
                    <a:pt x="15" y="15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4" name="Freeform 1042">
              <a:extLst>
                <a:ext uri="{FF2B5EF4-FFF2-40B4-BE49-F238E27FC236}">
                  <a16:creationId xmlns:a16="http://schemas.microsoft.com/office/drawing/2014/main" id="{58E8B8E2-16EB-4050-9A22-176789313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574"/>
              <a:ext cx="63" cy="79"/>
            </a:xfrm>
            <a:custGeom>
              <a:avLst/>
              <a:gdLst>
                <a:gd name="T0" fmla="*/ 124 w 124"/>
                <a:gd name="T1" fmla="*/ 0 h 157"/>
                <a:gd name="T2" fmla="*/ 0 w 124"/>
                <a:gd name="T3" fmla="*/ 142 h 157"/>
                <a:gd name="T4" fmla="*/ 15 w 124"/>
                <a:gd name="T5" fmla="*/ 157 h 157"/>
                <a:gd name="T6" fmla="*/ 124 w 12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157">
                  <a:moveTo>
                    <a:pt x="124" y="0"/>
                  </a:moveTo>
                  <a:lnTo>
                    <a:pt x="0" y="142"/>
                  </a:lnTo>
                  <a:lnTo>
                    <a:pt x="15" y="157"/>
                  </a:lnTo>
                  <a:lnTo>
                    <a:pt x="12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5" name="Freeform 1043">
              <a:extLst>
                <a:ext uri="{FF2B5EF4-FFF2-40B4-BE49-F238E27FC236}">
                  <a16:creationId xmlns:a16="http://schemas.microsoft.com/office/drawing/2014/main" id="{AF0CEC81-6783-4119-BA71-85F8C5251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570"/>
              <a:ext cx="63" cy="75"/>
            </a:xfrm>
            <a:custGeom>
              <a:avLst/>
              <a:gdLst>
                <a:gd name="T0" fmla="*/ 114 w 124"/>
                <a:gd name="T1" fmla="*/ 0 h 149"/>
                <a:gd name="T2" fmla="*/ 0 w 124"/>
                <a:gd name="T3" fmla="*/ 149 h 149"/>
                <a:gd name="T4" fmla="*/ 124 w 124"/>
                <a:gd name="T5" fmla="*/ 7 h 149"/>
                <a:gd name="T6" fmla="*/ 114 w 124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149">
                  <a:moveTo>
                    <a:pt x="114" y="0"/>
                  </a:moveTo>
                  <a:lnTo>
                    <a:pt x="0" y="149"/>
                  </a:lnTo>
                  <a:lnTo>
                    <a:pt x="124" y="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6" name="Freeform 1044">
              <a:extLst>
                <a:ext uri="{FF2B5EF4-FFF2-40B4-BE49-F238E27FC236}">
                  <a16:creationId xmlns:a16="http://schemas.microsoft.com/office/drawing/2014/main" id="{DDD71797-C032-4CFB-A1E7-28CD97309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570"/>
              <a:ext cx="63" cy="75"/>
            </a:xfrm>
            <a:custGeom>
              <a:avLst/>
              <a:gdLst>
                <a:gd name="T0" fmla="*/ 114 w 124"/>
                <a:gd name="T1" fmla="*/ 0 h 149"/>
                <a:gd name="T2" fmla="*/ 0 w 124"/>
                <a:gd name="T3" fmla="*/ 149 h 149"/>
                <a:gd name="T4" fmla="*/ 124 w 124"/>
                <a:gd name="T5" fmla="*/ 7 h 149"/>
                <a:gd name="T6" fmla="*/ 114 w 124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149">
                  <a:moveTo>
                    <a:pt x="114" y="0"/>
                  </a:moveTo>
                  <a:lnTo>
                    <a:pt x="0" y="149"/>
                  </a:lnTo>
                  <a:lnTo>
                    <a:pt x="124" y="7"/>
                  </a:lnTo>
                  <a:lnTo>
                    <a:pt x="11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7" name="Freeform 1045">
              <a:extLst>
                <a:ext uri="{FF2B5EF4-FFF2-40B4-BE49-F238E27FC236}">
                  <a16:creationId xmlns:a16="http://schemas.microsoft.com/office/drawing/2014/main" id="{20B9A442-9EF7-436D-9561-A4E6CF29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535"/>
              <a:ext cx="30" cy="39"/>
            </a:xfrm>
            <a:custGeom>
              <a:avLst/>
              <a:gdLst>
                <a:gd name="T0" fmla="*/ 62 w 62"/>
                <a:gd name="T1" fmla="*/ 0 h 78"/>
                <a:gd name="T2" fmla="*/ 0 w 62"/>
                <a:gd name="T3" fmla="*/ 71 h 78"/>
                <a:gd name="T4" fmla="*/ 10 w 62"/>
                <a:gd name="T5" fmla="*/ 78 h 78"/>
                <a:gd name="T6" fmla="*/ 62 w 62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8">
                  <a:moveTo>
                    <a:pt x="62" y="0"/>
                  </a:moveTo>
                  <a:lnTo>
                    <a:pt x="0" y="71"/>
                  </a:lnTo>
                  <a:lnTo>
                    <a:pt x="10" y="7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8" name="Freeform 1046">
              <a:extLst>
                <a:ext uri="{FF2B5EF4-FFF2-40B4-BE49-F238E27FC236}">
                  <a16:creationId xmlns:a16="http://schemas.microsoft.com/office/drawing/2014/main" id="{7A1A0656-5B29-4E4E-A110-A449B7C29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535"/>
              <a:ext cx="30" cy="39"/>
            </a:xfrm>
            <a:custGeom>
              <a:avLst/>
              <a:gdLst>
                <a:gd name="T0" fmla="*/ 62 w 62"/>
                <a:gd name="T1" fmla="*/ 0 h 78"/>
                <a:gd name="T2" fmla="*/ 0 w 62"/>
                <a:gd name="T3" fmla="*/ 71 h 78"/>
                <a:gd name="T4" fmla="*/ 10 w 62"/>
                <a:gd name="T5" fmla="*/ 78 h 78"/>
                <a:gd name="T6" fmla="*/ 62 w 62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8">
                  <a:moveTo>
                    <a:pt x="62" y="0"/>
                  </a:moveTo>
                  <a:lnTo>
                    <a:pt x="0" y="71"/>
                  </a:lnTo>
                  <a:lnTo>
                    <a:pt x="10" y="78"/>
                  </a:lnTo>
                  <a:lnTo>
                    <a:pt x="6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9" name="Freeform 1047">
              <a:extLst>
                <a:ext uri="{FF2B5EF4-FFF2-40B4-BE49-F238E27FC236}">
                  <a16:creationId xmlns:a16="http://schemas.microsoft.com/office/drawing/2014/main" id="{7FD91B20-D5BE-466A-88E3-07236C9B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532"/>
              <a:ext cx="30" cy="38"/>
            </a:xfrm>
            <a:custGeom>
              <a:avLst/>
              <a:gdLst>
                <a:gd name="T0" fmla="*/ 56 w 62"/>
                <a:gd name="T1" fmla="*/ 0 h 77"/>
                <a:gd name="T2" fmla="*/ 0 w 62"/>
                <a:gd name="T3" fmla="*/ 77 h 77"/>
                <a:gd name="T4" fmla="*/ 62 w 62"/>
                <a:gd name="T5" fmla="*/ 6 h 77"/>
                <a:gd name="T6" fmla="*/ 56 w 6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7">
                  <a:moveTo>
                    <a:pt x="56" y="0"/>
                  </a:moveTo>
                  <a:lnTo>
                    <a:pt x="0" y="77"/>
                  </a:lnTo>
                  <a:lnTo>
                    <a:pt x="62" y="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0" name="Freeform 1048">
              <a:extLst>
                <a:ext uri="{FF2B5EF4-FFF2-40B4-BE49-F238E27FC236}">
                  <a16:creationId xmlns:a16="http://schemas.microsoft.com/office/drawing/2014/main" id="{5D7FEB15-344F-48C1-AB31-538AD0129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532"/>
              <a:ext cx="30" cy="38"/>
            </a:xfrm>
            <a:custGeom>
              <a:avLst/>
              <a:gdLst>
                <a:gd name="T0" fmla="*/ 56 w 62"/>
                <a:gd name="T1" fmla="*/ 0 h 77"/>
                <a:gd name="T2" fmla="*/ 0 w 62"/>
                <a:gd name="T3" fmla="*/ 77 h 77"/>
                <a:gd name="T4" fmla="*/ 62 w 62"/>
                <a:gd name="T5" fmla="*/ 6 h 77"/>
                <a:gd name="T6" fmla="*/ 56 w 6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7">
                  <a:moveTo>
                    <a:pt x="56" y="0"/>
                  </a:moveTo>
                  <a:lnTo>
                    <a:pt x="0" y="77"/>
                  </a:lnTo>
                  <a:lnTo>
                    <a:pt x="62" y="6"/>
                  </a:lnTo>
                  <a:lnTo>
                    <a:pt x="5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1" name="Freeform 1049">
              <a:extLst>
                <a:ext uri="{FF2B5EF4-FFF2-40B4-BE49-F238E27FC236}">
                  <a16:creationId xmlns:a16="http://schemas.microsoft.com/office/drawing/2014/main" id="{8A1AE339-AB19-46FF-B8F6-259A6C345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495"/>
              <a:ext cx="28" cy="40"/>
            </a:xfrm>
            <a:custGeom>
              <a:avLst/>
              <a:gdLst>
                <a:gd name="T0" fmla="*/ 55 w 55"/>
                <a:gd name="T1" fmla="*/ 0 h 81"/>
                <a:gd name="T2" fmla="*/ 0 w 55"/>
                <a:gd name="T3" fmla="*/ 75 h 81"/>
                <a:gd name="T4" fmla="*/ 6 w 55"/>
                <a:gd name="T5" fmla="*/ 81 h 81"/>
                <a:gd name="T6" fmla="*/ 55 w 55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81">
                  <a:moveTo>
                    <a:pt x="55" y="0"/>
                  </a:moveTo>
                  <a:lnTo>
                    <a:pt x="0" y="75"/>
                  </a:lnTo>
                  <a:lnTo>
                    <a:pt x="6" y="8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2" name="Freeform 1050">
              <a:extLst>
                <a:ext uri="{FF2B5EF4-FFF2-40B4-BE49-F238E27FC236}">
                  <a16:creationId xmlns:a16="http://schemas.microsoft.com/office/drawing/2014/main" id="{6252205E-F491-4910-9087-EB5E30198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495"/>
              <a:ext cx="28" cy="40"/>
            </a:xfrm>
            <a:custGeom>
              <a:avLst/>
              <a:gdLst>
                <a:gd name="T0" fmla="*/ 55 w 55"/>
                <a:gd name="T1" fmla="*/ 0 h 81"/>
                <a:gd name="T2" fmla="*/ 0 w 55"/>
                <a:gd name="T3" fmla="*/ 75 h 81"/>
                <a:gd name="T4" fmla="*/ 6 w 55"/>
                <a:gd name="T5" fmla="*/ 81 h 81"/>
                <a:gd name="T6" fmla="*/ 55 w 55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81">
                  <a:moveTo>
                    <a:pt x="55" y="0"/>
                  </a:moveTo>
                  <a:lnTo>
                    <a:pt x="0" y="75"/>
                  </a:lnTo>
                  <a:lnTo>
                    <a:pt x="6" y="81"/>
                  </a:lnTo>
                  <a:lnTo>
                    <a:pt x="5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3" name="Freeform 1051">
              <a:extLst>
                <a:ext uri="{FF2B5EF4-FFF2-40B4-BE49-F238E27FC236}">
                  <a16:creationId xmlns:a16="http://schemas.microsoft.com/office/drawing/2014/main" id="{CEBE0904-8EF7-40ED-B106-5504602B2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493"/>
              <a:ext cx="28" cy="39"/>
            </a:xfrm>
            <a:custGeom>
              <a:avLst/>
              <a:gdLst>
                <a:gd name="T0" fmla="*/ 50 w 55"/>
                <a:gd name="T1" fmla="*/ 0 h 78"/>
                <a:gd name="T2" fmla="*/ 0 w 55"/>
                <a:gd name="T3" fmla="*/ 78 h 78"/>
                <a:gd name="T4" fmla="*/ 55 w 55"/>
                <a:gd name="T5" fmla="*/ 3 h 78"/>
                <a:gd name="T6" fmla="*/ 50 w 55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8">
                  <a:moveTo>
                    <a:pt x="50" y="0"/>
                  </a:moveTo>
                  <a:lnTo>
                    <a:pt x="0" y="78"/>
                  </a:lnTo>
                  <a:lnTo>
                    <a:pt x="55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4" name="Freeform 1052">
              <a:extLst>
                <a:ext uri="{FF2B5EF4-FFF2-40B4-BE49-F238E27FC236}">
                  <a16:creationId xmlns:a16="http://schemas.microsoft.com/office/drawing/2014/main" id="{1F91DBF3-26B7-4D58-83AD-BE0231BD9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493"/>
              <a:ext cx="28" cy="39"/>
            </a:xfrm>
            <a:custGeom>
              <a:avLst/>
              <a:gdLst>
                <a:gd name="T0" fmla="*/ 50 w 55"/>
                <a:gd name="T1" fmla="*/ 0 h 78"/>
                <a:gd name="T2" fmla="*/ 0 w 55"/>
                <a:gd name="T3" fmla="*/ 78 h 78"/>
                <a:gd name="T4" fmla="*/ 55 w 55"/>
                <a:gd name="T5" fmla="*/ 3 h 78"/>
                <a:gd name="T6" fmla="*/ 50 w 55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8">
                  <a:moveTo>
                    <a:pt x="50" y="0"/>
                  </a:moveTo>
                  <a:lnTo>
                    <a:pt x="0" y="78"/>
                  </a:lnTo>
                  <a:lnTo>
                    <a:pt x="55" y="3"/>
                  </a:lnTo>
                  <a:lnTo>
                    <a:pt x="5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5" name="Freeform 1053">
              <a:extLst>
                <a:ext uri="{FF2B5EF4-FFF2-40B4-BE49-F238E27FC236}">
                  <a16:creationId xmlns:a16="http://schemas.microsoft.com/office/drawing/2014/main" id="{B6B239DE-CC8B-4313-844A-96B741D92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452"/>
              <a:ext cx="45" cy="46"/>
            </a:xfrm>
            <a:custGeom>
              <a:avLst/>
              <a:gdLst>
                <a:gd name="T0" fmla="*/ 90 w 90"/>
                <a:gd name="T1" fmla="*/ 0 h 92"/>
                <a:gd name="T2" fmla="*/ 0 w 90"/>
                <a:gd name="T3" fmla="*/ 92 h 92"/>
                <a:gd name="T4" fmla="*/ 39 w 90"/>
                <a:gd name="T5" fmla="*/ 83 h 92"/>
                <a:gd name="T6" fmla="*/ 90 w 90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2">
                  <a:moveTo>
                    <a:pt x="90" y="0"/>
                  </a:moveTo>
                  <a:lnTo>
                    <a:pt x="0" y="92"/>
                  </a:lnTo>
                  <a:lnTo>
                    <a:pt x="39" y="8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6" name="Freeform 1054">
              <a:extLst>
                <a:ext uri="{FF2B5EF4-FFF2-40B4-BE49-F238E27FC236}">
                  <a16:creationId xmlns:a16="http://schemas.microsoft.com/office/drawing/2014/main" id="{ABC94ED3-E957-4354-9436-5849995B8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452"/>
              <a:ext cx="45" cy="46"/>
            </a:xfrm>
            <a:custGeom>
              <a:avLst/>
              <a:gdLst>
                <a:gd name="T0" fmla="*/ 90 w 90"/>
                <a:gd name="T1" fmla="*/ 0 h 92"/>
                <a:gd name="T2" fmla="*/ 0 w 90"/>
                <a:gd name="T3" fmla="*/ 92 h 92"/>
                <a:gd name="T4" fmla="*/ 39 w 90"/>
                <a:gd name="T5" fmla="*/ 83 h 92"/>
                <a:gd name="T6" fmla="*/ 90 w 90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2">
                  <a:moveTo>
                    <a:pt x="90" y="0"/>
                  </a:moveTo>
                  <a:lnTo>
                    <a:pt x="0" y="92"/>
                  </a:lnTo>
                  <a:lnTo>
                    <a:pt x="39" y="83"/>
                  </a:lnTo>
                  <a:lnTo>
                    <a:pt x="9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7" name="Freeform 1055">
              <a:extLst>
                <a:ext uri="{FF2B5EF4-FFF2-40B4-BE49-F238E27FC236}">
                  <a16:creationId xmlns:a16="http://schemas.microsoft.com/office/drawing/2014/main" id="{17DE3BD3-3E37-4653-83DC-DB951FA08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2452"/>
              <a:ext cx="26" cy="43"/>
            </a:xfrm>
            <a:custGeom>
              <a:avLst/>
              <a:gdLst>
                <a:gd name="T0" fmla="*/ 51 w 51"/>
                <a:gd name="T1" fmla="*/ 0 h 86"/>
                <a:gd name="T2" fmla="*/ 0 w 51"/>
                <a:gd name="T3" fmla="*/ 83 h 86"/>
                <a:gd name="T4" fmla="*/ 5 w 51"/>
                <a:gd name="T5" fmla="*/ 86 h 86"/>
                <a:gd name="T6" fmla="*/ 51 w 51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86">
                  <a:moveTo>
                    <a:pt x="51" y="0"/>
                  </a:moveTo>
                  <a:lnTo>
                    <a:pt x="0" y="83"/>
                  </a:lnTo>
                  <a:lnTo>
                    <a:pt x="5" y="8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8" name="Freeform 1056">
              <a:extLst>
                <a:ext uri="{FF2B5EF4-FFF2-40B4-BE49-F238E27FC236}">
                  <a16:creationId xmlns:a16="http://schemas.microsoft.com/office/drawing/2014/main" id="{BFA34E31-5A14-45AE-9587-FC49EAF15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2452"/>
              <a:ext cx="26" cy="43"/>
            </a:xfrm>
            <a:custGeom>
              <a:avLst/>
              <a:gdLst>
                <a:gd name="T0" fmla="*/ 51 w 51"/>
                <a:gd name="T1" fmla="*/ 0 h 86"/>
                <a:gd name="T2" fmla="*/ 0 w 51"/>
                <a:gd name="T3" fmla="*/ 83 h 86"/>
                <a:gd name="T4" fmla="*/ 5 w 51"/>
                <a:gd name="T5" fmla="*/ 86 h 86"/>
                <a:gd name="T6" fmla="*/ 51 w 51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86">
                  <a:moveTo>
                    <a:pt x="51" y="0"/>
                  </a:moveTo>
                  <a:lnTo>
                    <a:pt x="0" y="83"/>
                  </a:lnTo>
                  <a:lnTo>
                    <a:pt x="5" y="86"/>
                  </a:lnTo>
                  <a:lnTo>
                    <a:pt x="5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9" name="Freeform 1057">
              <a:extLst>
                <a:ext uri="{FF2B5EF4-FFF2-40B4-BE49-F238E27FC236}">
                  <a16:creationId xmlns:a16="http://schemas.microsoft.com/office/drawing/2014/main" id="{DFC6766F-DC99-4571-B3D4-B0A37A4F9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2452"/>
              <a:ext cx="23" cy="61"/>
            </a:xfrm>
            <a:custGeom>
              <a:avLst/>
              <a:gdLst>
                <a:gd name="T0" fmla="*/ 46 w 46"/>
                <a:gd name="T1" fmla="*/ 0 h 123"/>
                <a:gd name="T2" fmla="*/ 0 w 46"/>
                <a:gd name="T3" fmla="*/ 86 h 123"/>
                <a:gd name="T4" fmla="*/ 10 w 46"/>
                <a:gd name="T5" fmla="*/ 123 h 123"/>
                <a:gd name="T6" fmla="*/ 46 w 46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23">
                  <a:moveTo>
                    <a:pt x="46" y="0"/>
                  </a:moveTo>
                  <a:lnTo>
                    <a:pt x="0" y="86"/>
                  </a:lnTo>
                  <a:lnTo>
                    <a:pt x="10" y="1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0" name="Freeform 1058">
              <a:extLst>
                <a:ext uri="{FF2B5EF4-FFF2-40B4-BE49-F238E27FC236}">
                  <a16:creationId xmlns:a16="http://schemas.microsoft.com/office/drawing/2014/main" id="{265E4F87-3F57-440B-8007-C9921A798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2452"/>
              <a:ext cx="23" cy="61"/>
            </a:xfrm>
            <a:custGeom>
              <a:avLst/>
              <a:gdLst>
                <a:gd name="T0" fmla="*/ 46 w 46"/>
                <a:gd name="T1" fmla="*/ 0 h 123"/>
                <a:gd name="T2" fmla="*/ 0 w 46"/>
                <a:gd name="T3" fmla="*/ 86 h 123"/>
                <a:gd name="T4" fmla="*/ 10 w 46"/>
                <a:gd name="T5" fmla="*/ 123 h 123"/>
                <a:gd name="T6" fmla="*/ 46 w 46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23">
                  <a:moveTo>
                    <a:pt x="46" y="0"/>
                  </a:moveTo>
                  <a:lnTo>
                    <a:pt x="0" y="86"/>
                  </a:lnTo>
                  <a:lnTo>
                    <a:pt x="10" y="123"/>
                  </a:lnTo>
                  <a:lnTo>
                    <a:pt x="4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1" name="Freeform 1059">
              <a:extLst>
                <a:ext uri="{FF2B5EF4-FFF2-40B4-BE49-F238E27FC236}">
                  <a16:creationId xmlns:a16="http://schemas.microsoft.com/office/drawing/2014/main" id="{5D60DDF4-04AD-4741-B656-0DC0C70BD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" y="1959"/>
              <a:ext cx="48" cy="42"/>
            </a:xfrm>
            <a:custGeom>
              <a:avLst/>
              <a:gdLst>
                <a:gd name="T0" fmla="*/ 96 w 96"/>
                <a:gd name="T1" fmla="*/ 0 h 84"/>
                <a:gd name="T2" fmla="*/ 0 w 96"/>
                <a:gd name="T3" fmla="*/ 84 h 84"/>
                <a:gd name="T4" fmla="*/ 0 w 96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4">
                  <a:moveTo>
                    <a:pt x="96" y="0"/>
                  </a:moveTo>
                  <a:lnTo>
                    <a:pt x="0" y="84"/>
                  </a:lnTo>
                  <a:lnTo>
                    <a:pt x="0" y="8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2" name="Freeform 1060">
              <a:extLst>
                <a:ext uri="{FF2B5EF4-FFF2-40B4-BE49-F238E27FC236}">
                  <a16:creationId xmlns:a16="http://schemas.microsoft.com/office/drawing/2014/main" id="{C2C6FD86-3A08-4BD6-AD55-6B7E7CAC4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" y="1998"/>
              <a:ext cx="18" cy="3"/>
            </a:xfrm>
            <a:custGeom>
              <a:avLst/>
              <a:gdLst>
                <a:gd name="T0" fmla="*/ 0 w 36"/>
                <a:gd name="T1" fmla="*/ 6 h 6"/>
                <a:gd name="T2" fmla="*/ 36 w 36"/>
                <a:gd name="T3" fmla="*/ 0 h 6"/>
                <a:gd name="T4" fmla="*/ 36 w 36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3" name="Freeform 1061">
              <a:extLst>
                <a:ext uri="{FF2B5EF4-FFF2-40B4-BE49-F238E27FC236}">
                  <a16:creationId xmlns:a16="http://schemas.microsoft.com/office/drawing/2014/main" id="{C94D636F-9584-4325-A706-858FE5AB2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1959"/>
              <a:ext cx="23" cy="60"/>
            </a:xfrm>
            <a:custGeom>
              <a:avLst/>
              <a:gdLst>
                <a:gd name="T0" fmla="*/ 46 w 46"/>
                <a:gd name="T1" fmla="*/ 0 h 121"/>
                <a:gd name="T2" fmla="*/ 0 w 46"/>
                <a:gd name="T3" fmla="*/ 121 h 121"/>
                <a:gd name="T4" fmla="*/ 0 w 46"/>
                <a:gd name="T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21">
                  <a:moveTo>
                    <a:pt x="46" y="0"/>
                  </a:moveTo>
                  <a:lnTo>
                    <a:pt x="0" y="121"/>
                  </a:lnTo>
                  <a:lnTo>
                    <a:pt x="0" y="12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4" name="Freeform 1062">
              <a:extLst>
                <a:ext uri="{FF2B5EF4-FFF2-40B4-BE49-F238E27FC236}">
                  <a16:creationId xmlns:a16="http://schemas.microsoft.com/office/drawing/2014/main" id="{31C8EE5E-0B8F-43D1-9C4F-5B5522759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" y="2000"/>
              <a:ext cx="3" cy="19"/>
            </a:xfrm>
            <a:custGeom>
              <a:avLst/>
              <a:gdLst>
                <a:gd name="T0" fmla="*/ 6 w 6"/>
                <a:gd name="T1" fmla="*/ 39 h 39"/>
                <a:gd name="T2" fmla="*/ 0 w 6"/>
                <a:gd name="T3" fmla="*/ 0 h 39"/>
                <a:gd name="T4" fmla="*/ 0 w 6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9">
                  <a:moveTo>
                    <a:pt x="6" y="39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5" name="Freeform 1063">
              <a:extLst>
                <a:ext uri="{FF2B5EF4-FFF2-40B4-BE49-F238E27FC236}">
                  <a16:creationId xmlns:a16="http://schemas.microsoft.com/office/drawing/2014/main" id="{8A2B1AF6-2188-4499-898D-596F904FB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" y="2368"/>
              <a:ext cx="6" cy="34"/>
            </a:xfrm>
            <a:custGeom>
              <a:avLst/>
              <a:gdLst>
                <a:gd name="T0" fmla="*/ 0 w 11"/>
                <a:gd name="T1" fmla="*/ 69 h 69"/>
                <a:gd name="T2" fmla="*/ 11 w 11"/>
                <a:gd name="T3" fmla="*/ 0 h 69"/>
                <a:gd name="T4" fmla="*/ 11 w 11"/>
                <a:gd name="T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9">
                  <a:moveTo>
                    <a:pt x="0" y="69"/>
                  </a:moveTo>
                  <a:lnTo>
                    <a:pt x="11" y="0"/>
                  </a:lnTo>
                  <a:lnTo>
                    <a:pt x="1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6" name="Freeform 1064">
              <a:extLst>
                <a:ext uri="{FF2B5EF4-FFF2-40B4-BE49-F238E27FC236}">
                  <a16:creationId xmlns:a16="http://schemas.microsoft.com/office/drawing/2014/main" id="{C041B9EB-531C-4132-BEC3-F771C164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368"/>
              <a:ext cx="19" cy="9"/>
            </a:xfrm>
            <a:custGeom>
              <a:avLst/>
              <a:gdLst>
                <a:gd name="T0" fmla="*/ 0 w 39"/>
                <a:gd name="T1" fmla="*/ 0 h 19"/>
                <a:gd name="T2" fmla="*/ 39 w 39"/>
                <a:gd name="T3" fmla="*/ 19 h 19"/>
                <a:gd name="T4" fmla="*/ 39 w 39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9">
                  <a:moveTo>
                    <a:pt x="0" y="0"/>
                  </a:moveTo>
                  <a:lnTo>
                    <a:pt x="39" y="19"/>
                  </a:lnTo>
                  <a:lnTo>
                    <a:pt x="39" y="19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7" name="Freeform 1065">
              <a:extLst>
                <a:ext uri="{FF2B5EF4-FFF2-40B4-BE49-F238E27FC236}">
                  <a16:creationId xmlns:a16="http://schemas.microsoft.com/office/drawing/2014/main" id="{FFBC61A6-A967-4F86-910C-AA9AA90E4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" y="2000"/>
              <a:ext cx="63" cy="377"/>
            </a:xfrm>
            <a:custGeom>
              <a:avLst/>
              <a:gdLst>
                <a:gd name="T0" fmla="*/ 126 w 126"/>
                <a:gd name="T1" fmla="*/ 0 h 754"/>
                <a:gd name="T2" fmla="*/ 113 w 126"/>
                <a:gd name="T3" fmla="*/ 19 h 754"/>
                <a:gd name="T4" fmla="*/ 99 w 126"/>
                <a:gd name="T5" fmla="*/ 40 h 754"/>
                <a:gd name="T6" fmla="*/ 88 w 126"/>
                <a:gd name="T7" fmla="*/ 61 h 754"/>
                <a:gd name="T8" fmla="*/ 78 w 126"/>
                <a:gd name="T9" fmla="*/ 83 h 754"/>
                <a:gd name="T10" fmla="*/ 67 w 126"/>
                <a:gd name="T11" fmla="*/ 104 h 754"/>
                <a:gd name="T12" fmla="*/ 57 w 126"/>
                <a:gd name="T13" fmla="*/ 127 h 754"/>
                <a:gd name="T14" fmla="*/ 50 w 126"/>
                <a:gd name="T15" fmla="*/ 148 h 754"/>
                <a:gd name="T16" fmla="*/ 42 w 126"/>
                <a:gd name="T17" fmla="*/ 171 h 754"/>
                <a:gd name="T18" fmla="*/ 34 w 126"/>
                <a:gd name="T19" fmla="*/ 195 h 754"/>
                <a:gd name="T20" fmla="*/ 28 w 126"/>
                <a:gd name="T21" fmla="*/ 218 h 754"/>
                <a:gd name="T22" fmla="*/ 21 w 126"/>
                <a:gd name="T23" fmla="*/ 241 h 754"/>
                <a:gd name="T24" fmla="*/ 17 w 126"/>
                <a:gd name="T25" fmla="*/ 266 h 754"/>
                <a:gd name="T26" fmla="*/ 11 w 126"/>
                <a:gd name="T27" fmla="*/ 291 h 754"/>
                <a:gd name="T28" fmla="*/ 7 w 126"/>
                <a:gd name="T29" fmla="*/ 316 h 754"/>
                <a:gd name="T30" fmla="*/ 5 w 126"/>
                <a:gd name="T31" fmla="*/ 339 h 754"/>
                <a:gd name="T32" fmla="*/ 2 w 126"/>
                <a:gd name="T33" fmla="*/ 364 h 754"/>
                <a:gd name="T34" fmla="*/ 2 w 126"/>
                <a:gd name="T35" fmla="*/ 391 h 754"/>
                <a:gd name="T36" fmla="*/ 0 w 126"/>
                <a:gd name="T37" fmla="*/ 415 h 754"/>
                <a:gd name="T38" fmla="*/ 0 w 126"/>
                <a:gd name="T39" fmla="*/ 440 h 754"/>
                <a:gd name="T40" fmla="*/ 0 w 126"/>
                <a:gd name="T41" fmla="*/ 465 h 754"/>
                <a:gd name="T42" fmla="*/ 0 w 126"/>
                <a:gd name="T43" fmla="*/ 490 h 754"/>
                <a:gd name="T44" fmla="*/ 2 w 126"/>
                <a:gd name="T45" fmla="*/ 515 h 754"/>
                <a:gd name="T46" fmla="*/ 4 w 126"/>
                <a:gd name="T47" fmla="*/ 540 h 754"/>
                <a:gd name="T48" fmla="*/ 5 w 126"/>
                <a:gd name="T49" fmla="*/ 565 h 754"/>
                <a:gd name="T50" fmla="*/ 9 w 126"/>
                <a:gd name="T51" fmla="*/ 590 h 754"/>
                <a:gd name="T52" fmla="*/ 11 w 126"/>
                <a:gd name="T53" fmla="*/ 614 h 754"/>
                <a:gd name="T54" fmla="*/ 17 w 126"/>
                <a:gd name="T55" fmla="*/ 637 h 754"/>
                <a:gd name="T56" fmla="*/ 21 w 126"/>
                <a:gd name="T57" fmla="*/ 662 h 754"/>
                <a:gd name="T58" fmla="*/ 27 w 126"/>
                <a:gd name="T59" fmla="*/ 685 h 754"/>
                <a:gd name="T60" fmla="*/ 32 w 126"/>
                <a:gd name="T61" fmla="*/ 708 h 754"/>
                <a:gd name="T62" fmla="*/ 38 w 126"/>
                <a:gd name="T63" fmla="*/ 733 h 754"/>
                <a:gd name="T64" fmla="*/ 46 w 126"/>
                <a:gd name="T65" fmla="*/ 754 h 754"/>
                <a:gd name="T66" fmla="*/ 46 w 126"/>
                <a:gd name="T67" fmla="*/ 754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" h="754">
                  <a:moveTo>
                    <a:pt x="126" y="0"/>
                  </a:moveTo>
                  <a:lnTo>
                    <a:pt x="113" y="19"/>
                  </a:lnTo>
                  <a:lnTo>
                    <a:pt x="99" y="40"/>
                  </a:lnTo>
                  <a:lnTo>
                    <a:pt x="88" y="61"/>
                  </a:lnTo>
                  <a:lnTo>
                    <a:pt x="78" y="83"/>
                  </a:lnTo>
                  <a:lnTo>
                    <a:pt x="67" y="104"/>
                  </a:lnTo>
                  <a:lnTo>
                    <a:pt x="57" y="127"/>
                  </a:lnTo>
                  <a:lnTo>
                    <a:pt x="50" y="148"/>
                  </a:lnTo>
                  <a:lnTo>
                    <a:pt x="42" y="171"/>
                  </a:lnTo>
                  <a:lnTo>
                    <a:pt x="34" y="195"/>
                  </a:lnTo>
                  <a:lnTo>
                    <a:pt x="28" y="218"/>
                  </a:lnTo>
                  <a:lnTo>
                    <a:pt x="21" y="241"/>
                  </a:lnTo>
                  <a:lnTo>
                    <a:pt x="17" y="266"/>
                  </a:lnTo>
                  <a:lnTo>
                    <a:pt x="11" y="291"/>
                  </a:lnTo>
                  <a:lnTo>
                    <a:pt x="7" y="316"/>
                  </a:lnTo>
                  <a:lnTo>
                    <a:pt x="5" y="339"/>
                  </a:lnTo>
                  <a:lnTo>
                    <a:pt x="2" y="364"/>
                  </a:lnTo>
                  <a:lnTo>
                    <a:pt x="2" y="391"/>
                  </a:lnTo>
                  <a:lnTo>
                    <a:pt x="0" y="415"/>
                  </a:lnTo>
                  <a:lnTo>
                    <a:pt x="0" y="440"/>
                  </a:lnTo>
                  <a:lnTo>
                    <a:pt x="0" y="465"/>
                  </a:lnTo>
                  <a:lnTo>
                    <a:pt x="0" y="490"/>
                  </a:lnTo>
                  <a:lnTo>
                    <a:pt x="2" y="515"/>
                  </a:lnTo>
                  <a:lnTo>
                    <a:pt x="4" y="540"/>
                  </a:lnTo>
                  <a:lnTo>
                    <a:pt x="5" y="565"/>
                  </a:lnTo>
                  <a:lnTo>
                    <a:pt x="9" y="590"/>
                  </a:lnTo>
                  <a:lnTo>
                    <a:pt x="11" y="614"/>
                  </a:lnTo>
                  <a:lnTo>
                    <a:pt x="17" y="637"/>
                  </a:lnTo>
                  <a:lnTo>
                    <a:pt x="21" y="662"/>
                  </a:lnTo>
                  <a:lnTo>
                    <a:pt x="27" y="685"/>
                  </a:lnTo>
                  <a:lnTo>
                    <a:pt x="32" y="708"/>
                  </a:lnTo>
                  <a:lnTo>
                    <a:pt x="38" y="733"/>
                  </a:lnTo>
                  <a:lnTo>
                    <a:pt x="46" y="754"/>
                  </a:lnTo>
                  <a:lnTo>
                    <a:pt x="46" y="75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8" name="Freeform 1066">
              <a:extLst>
                <a:ext uri="{FF2B5EF4-FFF2-40B4-BE49-F238E27FC236}">
                  <a16:creationId xmlns:a16="http://schemas.microsoft.com/office/drawing/2014/main" id="{686BD6B6-1C33-485C-A94E-504F4FD55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1998"/>
              <a:ext cx="78" cy="404"/>
            </a:xfrm>
            <a:custGeom>
              <a:avLst/>
              <a:gdLst>
                <a:gd name="T0" fmla="*/ 157 w 157"/>
                <a:gd name="T1" fmla="*/ 0 h 808"/>
                <a:gd name="T2" fmla="*/ 131 w 157"/>
                <a:gd name="T3" fmla="*/ 43 h 808"/>
                <a:gd name="T4" fmla="*/ 106 w 157"/>
                <a:gd name="T5" fmla="*/ 88 h 808"/>
                <a:gd name="T6" fmla="*/ 83 w 157"/>
                <a:gd name="T7" fmla="*/ 134 h 808"/>
                <a:gd name="T8" fmla="*/ 64 w 157"/>
                <a:gd name="T9" fmla="*/ 184 h 808"/>
                <a:gd name="T10" fmla="*/ 46 w 157"/>
                <a:gd name="T11" fmla="*/ 234 h 808"/>
                <a:gd name="T12" fmla="*/ 31 w 157"/>
                <a:gd name="T13" fmla="*/ 284 h 808"/>
                <a:gd name="T14" fmla="*/ 22 w 157"/>
                <a:gd name="T15" fmla="*/ 337 h 808"/>
                <a:gd name="T16" fmla="*/ 12 w 157"/>
                <a:gd name="T17" fmla="*/ 389 h 808"/>
                <a:gd name="T18" fmla="*/ 6 w 157"/>
                <a:gd name="T19" fmla="*/ 442 h 808"/>
                <a:gd name="T20" fmla="*/ 2 w 157"/>
                <a:gd name="T21" fmla="*/ 496 h 808"/>
                <a:gd name="T22" fmla="*/ 0 w 157"/>
                <a:gd name="T23" fmla="*/ 550 h 808"/>
                <a:gd name="T24" fmla="*/ 2 w 157"/>
                <a:gd name="T25" fmla="*/ 603 h 808"/>
                <a:gd name="T26" fmla="*/ 6 w 157"/>
                <a:gd name="T27" fmla="*/ 655 h 808"/>
                <a:gd name="T28" fmla="*/ 14 w 157"/>
                <a:gd name="T29" fmla="*/ 706 h 808"/>
                <a:gd name="T30" fmla="*/ 23 w 157"/>
                <a:gd name="T31" fmla="*/ 758 h 808"/>
                <a:gd name="T32" fmla="*/ 35 w 157"/>
                <a:gd name="T33" fmla="*/ 808 h 808"/>
                <a:gd name="T34" fmla="*/ 35 w 157"/>
                <a:gd name="T35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808">
                  <a:moveTo>
                    <a:pt x="157" y="0"/>
                  </a:moveTo>
                  <a:lnTo>
                    <a:pt x="131" y="43"/>
                  </a:lnTo>
                  <a:lnTo>
                    <a:pt x="106" y="88"/>
                  </a:lnTo>
                  <a:lnTo>
                    <a:pt x="83" y="134"/>
                  </a:lnTo>
                  <a:lnTo>
                    <a:pt x="64" y="184"/>
                  </a:lnTo>
                  <a:lnTo>
                    <a:pt x="46" y="234"/>
                  </a:lnTo>
                  <a:lnTo>
                    <a:pt x="31" y="284"/>
                  </a:lnTo>
                  <a:lnTo>
                    <a:pt x="22" y="337"/>
                  </a:lnTo>
                  <a:lnTo>
                    <a:pt x="12" y="389"/>
                  </a:lnTo>
                  <a:lnTo>
                    <a:pt x="6" y="442"/>
                  </a:lnTo>
                  <a:lnTo>
                    <a:pt x="2" y="496"/>
                  </a:lnTo>
                  <a:lnTo>
                    <a:pt x="0" y="550"/>
                  </a:lnTo>
                  <a:lnTo>
                    <a:pt x="2" y="603"/>
                  </a:lnTo>
                  <a:lnTo>
                    <a:pt x="6" y="655"/>
                  </a:lnTo>
                  <a:lnTo>
                    <a:pt x="14" y="706"/>
                  </a:lnTo>
                  <a:lnTo>
                    <a:pt x="23" y="758"/>
                  </a:lnTo>
                  <a:lnTo>
                    <a:pt x="35" y="808"/>
                  </a:lnTo>
                  <a:lnTo>
                    <a:pt x="35" y="808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9" name="Freeform 1067">
              <a:extLst>
                <a:ext uri="{FF2B5EF4-FFF2-40B4-BE49-F238E27FC236}">
                  <a16:creationId xmlns:a16="http://schemas.microsoft.com/office/drawing/2014/main" id="{FA4EE9AB-F624-4FC1-A4D9-D9F9B744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" y="2368"/>
              <a:ext cx="12" cy="34"/>
            </a:xfrm>
            <a:custGeom>
              <a:avLst/>
              <a:gdLst>
                <a:gd name="T0" fmla="*/ 23 w 23"/>
                <a:gd name="T1" fmla="*/ 0 h 69"/>
                <a:gd name="T2" fmla="*/ 0 w 23"/>
                <a:gd name="T3" fmla="*/ 19 h 69"/>
                <a:gd name="T4" fmla="*/ 12 w 23"/>
                <a:gd name="T5" fmla="*/ 69 h 69"/>
                <a:gd name="T6" fmla="*/ 23 w 23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9">
                  <a:moveTo>
                    <a:pt x="23" y="0"/>
                  </a:moveTo>
                  <a:lnTo>
                    <a:pt x="0" y="19"/>
                  </a:lnTo>
                  <a:lnTo>
                    <a:pt x="12" y="6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0" name="Freeform 1068">
              <a:extLst>
                <a:ext uri="{FF2B5EF4-FFF2-40B4-BE49-F238E27FC236}">
                  <a16:creationId xmlns:a16="http://schemas.microsoft.com/office/drawing/2014/main" id="{C3ED0EC6-8C8E-44B3-B43E-AF7F48ABD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" y="2368"/>
              <a:ext cx="12" cy="34"/>
            </a:xfrm>
            <a:custGeom>
              <a:avLst/>
              <a:gdLst>
                <a:gd name="T0" fmla="*/ 23 w 23"/>
                <a:gd name="T1" fmla="*/ 0 h 69"/>
                <a:gd name="T2" fmla="*/ 0 w 23"/>
                <a:gd name="T3" fmla="*/ 19 h 69"/>
                <a:gd name="T4" fmla="*/ 12 w 23"/>
                <a:gd name="T5" fmla="*/ 69 h 69"/>
                <a:gd name="T6" fmla="*/ 23 w 23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9">
                  <a:moveTo>
                    <a:pt x="23" y="0"/>
                  </a:moveTo>
                  <a:lnTo>
                    <a:pt x="0" y="19"/>
                  </a:lnTo>
                  <a:lnTo>
                    <a:pt x="12" y="69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1" name="Freeform 1069">
              <a:extLst>
                <a:ext uri="{FF2B5EF4-FFF2-40B4-BE49-F238E27FC236}">
                  <a16:creationId xmlns:a16="http://schemas.microsoft.com/office/drawing/2014/main" id="{E4087E00-A4A1-4B30-8DE2-F31E8845B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355"/>
              <a:ext cx="19" cy="22"/>
            </a:xfrm>
            <a:custGeom>
              <a:avLst/>
              <a:gdLst>
                <a:gd name="T0" fmla="*/ 25 w 39"/>
                <a:gd name="T1" fmla="*/ 0 h 44"/>
                <a:gd name="T2" fmla="*/ 0 w 39"/>
                <a:gd name="T3" fmla="*/ 25 h 44"/>
                <a:gd name="T4" fmla="*/ 39 w 39"/>
                <a:gd name="T5" fmla="*/ 44 h 44"/>
                <a:gd name="T6" fmla="*/ 25 w 39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44">
                  <a:moveTo>
                    <a:pt x="25" y="0"/>
                  </a:moveTo>
                  <a:lnTo>
                    <a:pt x="0" y="25"/>
                  </a:lnTo>
                  <a:lnTo>
                    <a:pt x="39" y="4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2" name="Freeform 1070">
              <a:extLst>
                <a:ext uri="{FF2B5EF4-FFF2-40B4-BE49-F238E27FC236}">
                  <a16:creationId xmlns:a16="http://schemas.microsoft.com/office/drawing/2014/main" id="{A78E4187-4C8A-4000-8B9D-A0CB52E30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355"/>
              <a:ext cx="19" cy="22"/>
            </a:xfrm>
            <a:custGeom>
              <a:avLst/>
              <a:gdLst>
                <a:gd name="T0" fmla="*/ 25 w 39"/>
                <a:gd name="T1" fmla="*/ 0 h 44"/>
                <a:gd name="T2" fmla="*/ 0 w 39"/>
                <a:gd name="T3" fmla="*/ 25 h 44"/>
                <a:gd name="T4" fmla="*/ 39 w 39"/>
                <a:gd name="T5" fmla="*/ 44 h 44"/>
                <a:gd name="T6" fmla="*/ 25 w 39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44">
                  <a:moveTo>
                    <a:pt x="25" y="0"/>
                  </a:moveTo>
                  <a:lnTo>
                    <a:pt x="0" y="25"/>
                  </a:lnTo>
                  <a:lnTo>
                    <a:pt x="39" y="44"/>
                  </a:lnTo>
                  <a:lnTo>
                    <a:pt x="2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3" name="Freeform 1071">
              <a:extLst>
                <a:ext uri="{FF2B5EF4-FFF2-40B4-BE49-F238E27FC236}">
                  <a16:creationId xmlns:a16="http://schemas.microsoft.com/office/drawing/2014/main" id="{75C41CB1-51B4-4924-92C0-4A2798629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2351"/>
              <a:ext cx="29" cy="17"/>
            </a:xfrm>
            <a:custGeom>
              <a:avLst/>
              <a:gdLst>
                <a:gd name="T0" fmla="*/ 0 w 57"/>
                <a:gd name="T1" fmla="*/ 0 h 33"/>
                <a:gd name="T2" fmla="*/ 32 w 57"/>
                <a:gd name="T3" fmla="*/ 33 h 33"/>
                <a:gd name="T4" fmla="*/ 57 w 57"/>
                <a:gd name="T5" fmla="*/ 6 h 33"/>
                <a:gd name="T6" fmla="*/ 0 w 5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33">
                  <a:moveTo>
                    <a:pt x="0" y="0"/>
                  </a:moveTo>
                  <a:lnTo>
                    <a:pt x="32" y="33"/>
                  </a:lnTo>
                  <a:lnTo>
                    <a:pt x="5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4" name="Freeform 1072">
              <a:extLst>
                <a:ext uri="{FF2B5EF4-FFF2-40B4-BE49-F238E27FC236}">
                  <a16:creationId xmlns:a16="http://schemas.microsoft.com/office/drawing/2014/main" id="{D9C1A005-C7DD-49D2-BE02-4C9B95DC6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2351"/>
              <a:ext cx="29" cy="17"/>
            </a:xfrm>
            <a:custGeom>
              <a:avLst/>
              <a:gdLst>
                <a:gd name="T0" fmla="*/ 0 w 57"/>
                <a:gd name="T1" fmla="*/ 0 h 33"/>
                <a:gd name="T2" fmla="*/ 32 w 57"/>
                <a:gd name="T3" fmla="*/ 33 h 33"/>
                <a:gd name="T4" fmla="*/ 57 w 57"/>
                <a:gd name="T5" fmla="*/ 6 h 33"/>
                <a:gd name="T6" fmla="*/ 0 w 5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33">
                  <a:moveTo>
                    <a:pt x="0" y="0"/>
                  </a:moveTo>
                  <a:lnTo>
                    <a:pt x="32" y="33"/>
                  </a:lnTo>
                  <a:lnTo>
                    <a:pt x="57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5" name="Freeform 1073">
              <a:extLst>
                <a:ext uri="{FF2B5EF4-FFF2-40B4-BE49-F238E27FC236}">
                  <a16:creationId xmlns:a16="http://schemas.microsoft.com/office/drawing/2014/main" id="{F9A0CD31-94F9-4395-B26D-464007C6B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2351"/>
              <a:ext cx="17" cy="26"/>
            </a:xfrm>
            <a:custGeom>
              <a:avLst/>
              <a:gdLst>
                <a:gd name="T0" fmla="*/ 0 w 32"/>
                <a:gd name="T1" fmla="*/ 0 h 52"/>
                <a:gd name="T2" fmla="*/ 9 w 32"/>
                <a:gd name="T3" fmla="*/ 52 h 52"/>
                <a:gd name="T4" fmla="*/ 32 w 32"/>
                <a:gd name="T5" fmla="*/ 33 h 52"/>
                <a:gd name="T6" fmla="*/ 0 w 3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52">
                  <a:moveTo>
                    <a:pt x="0" y="0"/>
                  </a:moveTo>
                  <a:lnTo>
                    <a:pt x="9" y="52"/>
                  </a:lnTo>
                  <a:lnTo>
                    <a:pt x="32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6" name="Freeform 1074">
              <a:extLst>
                <a:ext uri="{FF2B5EF4-FFF2-40B4-BE49-F238E27FC236}">
                  <a16:creationId xmlns:a16="http://schemas.microsoft.com/office/drawing/2014/main" id="{CA60ED40-AED7-46BF-8F75-E43154439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2351"/>
              <a:ext cx="17" cy="26"/>
            </a:xfrm>
            <a:custGeom>
              <a:avLst/>
              <a:gdLst>
                <a:gd name="T0" fmla="*/ 0 w 32"/>
                <a:gd name="T1" fmla="*/ 0 h 52"/>
                <a:gd name="T2" fmla="*/ 9 w 32"/>
                <a:gd name="T3" fmla="*/ 52 h 52"/>
                <a:gd name="T4" fmla="*/ 32 w 32"/>
                <a:gd name="T5" fmla="*/ 33 h 52"/>
                <a:gd name="T6" fmla="*/ 0 w 3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52">
                  <a:moveTo>
                    <a:pt x="0" y="0"/>
                  </a:moveTo>
                  <a:lnTo>
                    <a:pt x="9" y="52"/>
                  </a:lnTo>
                  <a:lnTo>
                    <a:pt x="32" y="3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7" name="Freeform 1075">
              <a:extLst>
                <a:ext uri="{FF2B5EF4-FFF2-40B4-BE49-F238E27FC236}">
                  <a16:creationId xmlns:a16="http://schemas.microsoft.com/office/drawing/2014/main" id="{2E2C59BD-1D0F-4597-BAE6-76149767E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2331"/>
              <a:ext cx="29" cy="24"/>
            </a:xfrm>
            <a:custGeom>
              <a:avLst/>
              <a:gdLst>
                <a:gd name="T0" fmla="*/ 46 w 57"/>
                <a:gd name="T1" fmla="*/ 0 h 48"/>
                <a:gd name="T2" fmla="*/ 0 w 57"/>
                <a:gd name="T3" fmla="*/ 42 h 48"/>
                <a:gd name="T4" fmla="*/ 57 w 57"/>
                <a:gd name="T5" fmla="*/ 48 h 48"/>
                <a:gd name="T6" fmla="*/ 46 w 5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8">
                  <a:moveTo>
                    <a:pt x="46" y="0"/>
                  </a:moveTo>
                  <a:lnTo>
                    <a:pt x="0" y="42"/>
                  </a:lnTo>
                  <a:lnTo>
                    <a:pt x="57" y="4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8" name="Freeform 1076">
              <a:extLst>
                <a:ext uri="{FF2B5EF4-FFF2-40B4-BE49-F238E27FC236}">
                  <a16:creationId xmlns:a16="http://schemas.microsoft.com/office/drawing/2014/main" id="{84F31691-4061-417D-B9BE-C797B5E1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" y="2331"/>
              <a:ext cx="29" cy="24"/>
            </a:xfrm>
            <a:custGeom>
              <a:avLst/>
              <a:gdLst>
                <a:gd name="T0" fmla="*/ 46 w 57"/>
                <a:gd name="T1" fmla="*/ 0 h 48"/>
                <a:gd name="T2" fmla="*/ 0 w 57"/>
                <a:gd name="T3" fmla="*/ 42 h 48"/>
                <a:gd name="T4" fmla="*/ 57 w 57"/>
                <a:gd name="T5" fmla="*/ 48 h 48"/>
                <a:gd name="T6" fmla="*/ 46 w 5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8">
                  <a:moveTo>
                    <a:pt x="46" y="0"/>
                  </a:moveTo>
                  <a:lnTo>
                    <a:pt x="0" y="42"/>
                  </a:lnTo>
                  <a:lnTo>
                    <a:pt x="57" y="48"/>
                  </a:lnTo>
                  <a:lnTo>
                    <a:pt x="4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49" name="Freeform 1077">
              <a:extLst>
                <a:ext uri="{FF2B5EF4-FFF2-40B4-BE49-F238E27FC236}">
                  <a16:creationId xmlns:a16="http://schemas.microsoft.com/office/drawing/2014/main" id="{275A14C1-5CEF-4BE6-BCFA-9FC7BA488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" y="2325"/>
              <a:ext cx="25" cy="26"/>
            </a:xfrm>
            <a:custGeom>
              <a:avLst/>
              <a:gdLst>
                <a:gd name="T0" fmla="*/ 0 w 52"/>
                <a:gd name="T1" fmla="*/ 0 h 51"/>
                <a:gd name="T2" fmla="*/ 6 w 52"/>
                <a:gd name="T3" fmla="*/ 51 h 51"/>
                <a:gd name="T4" fmla="*/ 52 w 52"/>
                <a:gd name="T5" fmla="*/ 11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6" y="51"/>
                  </a:lnTo>
                  <a:lnTo>
                    <a:pt x="52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0" name="Freeform 1078">
              <a:extLst>
                <a:ext uri="{FF2B5EF4-FFF2-40B4-BE49-F238E27FC236}">
                  <a16:creationId xmlns:a16="http://schemas.microsoft.com/office/drawing/2014/main" id="{01886111-CAD5-40CA-84A4-AAD21306B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" y="2325"/>
              <a:ext cx="25" cy="26"/>
            </a:xfrm>
            <a:custGeom>
              <a:avLst/>
              <a:gdLst>
                <a:gd name="T0" fmla="*/ 0 w 52"/>
                <a:gd name="T1" fmla="*/ 0 h 51"/>
                <a:gd name="T2" fmla="*/ 6 w 52"/>
                <a:gd name="T3" fmla="*/ 51 h 51"/>
                <a:gd name="T4" fmla="*/ 52 w 52"/>
                <a:gd name="T5" fmla="*/ 11 h 51"/>
                <a:gd name="T6" fmla="*/ 0 w 5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0" y="0"/>
                  </a:moveTo>
                  <a:lnTo>
                    <a:pt x="6" y="51"/>
                  </a:lnTo>
                  <a:lnTo>
                    <a:pt x="52" y="1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1" name="Freeform 1079">
              <a:extLst>
                <a:ext uri="{FF2B5EF4-FFF2-40B4-BE49-F238E27FC236}">
                  <a16:creationId xmlns:a16="http://schemas.microsoft.com/office/drawing/2014/main" id="{C3A23579-D51D-412B-BFD4-F9DD79B17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" y="2307"/>
              <a:ext cx="25" cy="24"/>
            </a:xfrm>
            <a:custGeom>
              <a:avLst/>
              <a:gdLst>
                <a:gd name="T0" fmla="*/ 44 w 52"/>
                <a:gd name="T1" fmla="*/ 0 h 48"/>
                <a:gd name="T2" fmla="*/ 0 w 52"/>
                <a:gd name="T3" fmla="*/ 37 h 48"/>
                <a:gd name="T4" fmla="*/ 52 w 52"/>
                <a:gd name="T5" fmla="*/ 48 h 48"/>
                <a:gd name="T6" fmla="*/ 44 w 52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44" y="0"/>
                  </a:moveTo>
                  <a:lnTo>
                    <a:pt x="0" y="37"/>
                  </a:lnTo>
                  <a:lnTo>
                    <a:pt x="52" y="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2" name="Freeform 1080">
              <a:extLst>
                <a:ext uri="{FF2B5EF4-FFF2-40B4-BE49-F238E27FC236}">
                  <a16:creationId xmlns:a16="http://schemas.microsoft.com/office/drawing/2014/main" id="{385BC6F3-3C55-419F-8859-4656A04FA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" y="2307"/>
              <a:ext cx="25" cy="24"/>
            </a:xfrm>
            <a:custGeom>
              <a:avLst/>
              <a:gdLst>
                <a:gd name="T0" fmla="*/ 44 w 52"/>
                <a:gd name="T1" fmla="*/ 0 h 48"/>
                <a:gd name="T2" fmla="*/ 0 w 52"/>
                <a:gd name="T3" fmla="*/ 37 h 48"/>
                <a:gd name="T4" fmla="*/ 52 w 52"/>
                <a:gd name="T5" fmla="*/ 48 h 48"/>
                <a:gd name="T6" fmla="*/ 44 w 52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44" y="0"/>
                  </a:moveTo>
                  <a:lnTo>
                    <a:pt x="0" y="37"/>
                  </a:lnTo>
                  <a:lnTo>
                    <a:pt x="52" y="48"/>
                  </a:lnTo>
                  <a:lnTo>
                    <a:pt x="4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3" name="Freeform 1081">
              <a:extLst>
                <a:ext uri="{FF2B5EF4-FFF2-40B4-BE49-F238E27FC236}">
                  <a16:creationId xmlns:a16="http://schemas.microsoft.com/office/drawing/2014/main" id="{F6F4DB3D-FEDA-4FDA-8E00-5163F21B4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2299"/>
              <a:ext cx="24" cy="26"/>
            </a:xfrm>
            <a:custGeom>
              <a:avLst/>
              <a:gdLst>
                <a:gd name="T0" fmla="*/ 0 w 48"/>
                <a:gd name="T1" fmla="*/ 0 h 54"/>
                <a:gd name="T2" fmla="*/ 4 w 48"/>
                <a:gd name="T3" fmla="*/ 54 h 54"/>
                <a:gd name="T4" fmla="*/ 48 w 48"/>
                <a:gd name="T5" fmla="*/ 16 h 54"/>
                <a:gd name="T6" fmla="*/ 0 w 48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4">
                  <a:moveTo>
                    <a:pt x="0" y="0"/>
                  </a:moveTo>
                  <a:lnTo>
                    <a:pt x="4" y="54"/>
                  </a:lnTo>
                  <a:lnTo>
                    <a:pt x="4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4" name="Freeform 1082">
              <a:extLst>
                <a:ext uri="{FF2B5EF4-FFF2-40B4-BE49-F238E27FC236}">
                  <a16:creationId xmlns:a16="http://schemas.microsoft.com/office/drawing/2014/main" id="{0E87FA36-135C-4738-A2E4-FCCD83557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2299"/>
              <a:ext cx="24" cy="26"/>
            </a:xfrm>
            <a:custGeom>
              <a:avLst/>
              <a:gdLst>
                <a:gd name="T0" fmla="*/ 0 w 48"/>
                <a:gd name="T1" fmla="*/ 0 h 54"/>
                <a:gd name="T2" fmla="*/ 4 w 48"/>
                <a:gd name="T3" fmla="*/ 54 h 54"/>
                <a:gd name="T4" fmla="*/ 48 w 48"/>
                <a:gd name="T5" fmla="*/ 16 h 54"/>
                <a:gd name="T6" fmla="*/ 0 w 48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4">
                  <a:moveTo>
                    <a:pt x="0" y="0"/>
                  </a:moveTo>
                  <a:lnTo>
                    <a:pt x="4" y="54"/>
                  </a:lnTo>
                  <a:lnTo>
                    <a:pt x="48" y="1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5" name="Freeform 1083">
              <a:extLst>
                <a:ext uri="{FF2B5EF4-FFF2-40B4-BE49-F238E27FC236}">
                  <a16:creationId xmlns:a16="http://schemas.microsoft.com/office/drawing/2014/main" id="{D32F60F0-48E4-4D97-9CE1-9F2A45DFC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2282"/>
              <a:ext cx="24" cy="25"/>
            </a:xfrm>
            <a:custGeom>
              <a:avLst/>
              <a:gdLst>
                <a:gd name="T0" fmla="*/ 42 w 48"/>
                <a:gd name="T1" fmla="*/ 0 h 49"/>
                <a:gd name="T2" fmla="*/ 0 w 48"/>
                <a:gd name="T3" fmla="*/ 34 h 49"/>
                <a:gd name="T4" fmla="*/ 48 w 48"/>
                <a:gd name="T5" fmla="*/ 49 h 49"/>
                <a:gd name="T6" fmla="*/ 42 w 48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9">
                  <a:moveTo>
                    <a:pt x="42" y="0"/>
                  </a:moveTo>
                  <a:lnTo>
                    <a:pt x="0" y="34"/>
                  </a:lnTo>
                  <a:lnTo>
                    <a:pt x="48" y="4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6" name="Freeform 1084">
              <a:extLst>
                <a:ext uri="{FF2B5EF4-FFF2-40B4-BE49-F238E27FC236}">
                  <a16:creationId xmlns:a16="http://schemas.microsoft.com/office/drawing/2014/main" id="{66F85534-C7F7-49A0-8CA3-87DA1618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2282"/>
              <a:ext cx="24" cy="25"/>
            </a:xfrm>
            <a:custGeom>
              <a:avLst/>
              <a:gdLst>
                <a:gd name="T0" fmla="*/ 42 w 48"/>
                <a:gd name="T1" fmla="*/ 0 h 49"/>
                <a:gd name="T2" fmla="*/ 0 w 48"/>
                <a:gd name="T3" fmla="*/ 34 h 49"/>
                <a:gd name="T4" fmla="*/ 48 w 48"/>
                <a:gd name="T5" fmla="*/ 49 h 49"/>
                <a:gd name="T6" fmla="*/ 42 w 48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9">
                  <a:moveTo>
                    <a:pt x="42" y="0"/>
                  </a:moveTo>
                  <a:lnTo>
                    <a:pt x="0" y="34"/>
                  </a:lnTo>
                  <a:lnTo>
                    <a:pt x="48" y="49"/>
                  </a:lnTo>
                  <a:lnTo>
                    <a:pt x="4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7" name="Freeform 1085">
              <a:extLst>
                <a:ext uri="{FF2B5EF4-FFF2-40B4-BE49-F238E27FC236}">
                  <a16:creationId xmlns:a16="http://schemas.microsoft.com/office/drawing/2014/main" id="{E18830A5-58FC-4623-8598-1A69239D0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2273"/>
              <a:ext cx="22" cy="26"/>
            </a:xfrm>
            <a:custGeom>
              <a:avLst/>
              <a:gdLst>
                <a:gd name="T0" fmla="*/ 0 w 44"/>
                <a:gd name="T1" fmla="*/ 0 h 51"/>
                <a:gd name="T2" fmla="*/ 2 w 44"/>
                <a:gd name="T3" fmla="*/ 51 h 51"/>
                <a:gd name="T4" fmla="*/ 44 w 44"/>
                <a:gd name="T5" fmla="*/ 19 h 51"/>
                <a:gd name="T6" fmla="*/ 0 w 44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51">
                  <a:moveTo>
                    <a:pt x="0" y="0"/>
                  </a:moveTo>
                  <a:lnTo>
                    <a:pt x="2" y="51"/>
                  </a:lnTo>
                  <a:lnTo>
                    <a:pt x="44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8" name="Freeform 1086">
              <a:extLst>
                <a:ext uri="{FF2B5EF4-FFF2-40B4-BE49-F238E27FC236}">
                  <a16:creationId xmlns:a16="http://schemas.microsoft.com/office/drawing/2014/main" id="{79A04C7E-CA29-4E1A-9D91-C26BD665B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2273"/>
              <a:ext cx="22" cy="26"/>
            </a:xfrm>
            <a:custGeom>
              <a:avLst/>
              <a:gdLst>
                <a:gd name="T0" fmla="*/ 0 w 44"/>
                <a:gd name="T1" fmla="*/ 0 h 51"/>
                <a:gd name="T2" fmla="*/ 2 w 44"/>
                <a:gd name="T3" fmla="*/ 51 h 51"/>
                <a:gd name="T4" fmla="*/ 44 w 44"/>
                <a:gd name="T5" fmla="*/ 19 h 51"/>
                <a:gd name="T6" fmla="*/ 0 w 44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51">
                  <a:moveTo>
                    <a:pt x="0" y="0"/>
                  </a:moveTo>
                  <a:lnTo>
                    <a:pt x="2" y="51"/>
                  </a:lnTo>
                  <a:lnTo>
                    <a:pt x="44" y="19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59" name="Freeform 1087">
              <a:extLst>
                <a:ext uri="{FF2B5EF4-FFF2-40B4-BE49-F238E27FC236}">
                  <a16:creationId xmlns:a16="http://schemas.microsoft.com/office/drawing/2014/main" id="{446ECB28-3F21-4B12-99A8-EBB882342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2257"/>
              <a:ext cx="22" cy="25"/>
            </a:xfrm>
            <a:custGeom>
              <a:avLst/>
              <a:gdLst>
                <a:gd name="T0" fmla="*/ 41 w 44"/>
                <a:gd name="T1" fmla="*/ 0 h 50"/>
                <a:gd name="T2" fmla="*/ 0 w 44"/>
                <a:gd name="T3" fmla="*/ 31 h 50"/>
                <a:gd name="T4" fmla="*/ 44 w 44"/>
                <a:gd name="T5" fmla="*/ 50 h 50"/>
                <a:gd name="T6" fmla="*/ 41 w 44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50">
                  <a:moveTo>
                    <a:pt x="41" y="0"/>
                  </a:moveTo>
                  <a:lnTo>
                    <a:pt x="0" y="31"/>
                  </a:lnTo>
                  <a:lnTo>
                    <a:pt x="44" y="5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0" name="Freeform 1088">
              <a:extLst>
                <a:ext uri="{FF2B5EF4-FFF2-40B4-BE49-F238E27FC236}">
                  <a16:creationId xmlns:a16="http://schemas.microsoft.com/office/drawing/2014/main" id="{F99B3025-FB18-4925-8EAF-7BF1A8C11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2257"/>
              <a:ext cx="22" cy="25"/>
            </a:xfrm>
            <a:custGeom>
              <a:avLst/>
              <a:gdLst>
                <a:gd name="T0" fmla="*/ 41 w 44"/>
                <a:gd name="T1" fmla="*/ 0 h 50"/>
                <a:gd name="T2" fmla="*/ 0 w 44"/>
                <a:gd name="T3" fmla="*/ 31 h 50"/>
                <a:gd name="T4" fmla="*/ 44 w 44"/>
                <a:gd name="T5" fmla="*/ 50 h 50"/>
                <a:gd name="T6" fmla="*/ 41 w 44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50">
                  <a:moveTo>
                    <a:pt x="41" y="0"/>
                  </a:moveTo>
                  <a:lnTo>
                    <a:pt x="0" y="31"/>
                  </a:lnTo>
                  <a:lnTo>
                    <a:pt x="44" y="50"/>
                  </a:lnTo>
                  <a:lnTo>
                    <a:pt x="4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1" name="Freeform 1089">
              <a:extLst>
                <a:ext uri="{FF2B5EF4-FFF2-40B4-BE49-F238E27FC236}">
                  <a16:creationId xmlns:a16="http://schemas.microsoft.com/office/drawing/2014/main" id="{3E6A78C8-4E19-44F2-BA48-6900E3666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2246"/>
              <a:ext cx="20" cy="27"/>
            </a:xfrm>
            <a:custGeom>
              <a:avLst/>
              <a:gdLst>
                <a:gd name="T0" fmla="*/ 2 w 41"/>
                <a:gd name="T1" fmla="*/ 0 h 54"/>
                <a:gd name="T2" fmla="*/ 0 w 41"/>
                <a:gd name="T3" fmla="*/ 54 h 54"/>
                <a:gd name="T4" fmla="*/ 41 w 41"/>
                <a:gd name="T5" fmla="*/ 23 h 54"/>
                <a:gd name="T6" fmla="*/ 2 w 41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4">
                  <a:moveTo>
                    <a:pt x="2" y="0"/>
                  </a:moveTo>
                  <a:lnTo>
                    <a:pt x="0" y="54"/>
                  </a:lnTo>
                  <a:lnTo>
                    <a:pt x="41" y="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2" name="Freeform 1090">
              <a:extLst>
                <a:ext uri="{FF2B5EF4-FFF2-40B4-BE49-F238E27FC236}">
                  <a16:creationId xmlns:a16="http://schemas.microsoft.com/office/drawing/2014/main" id="{65101845-140C-4E04-AFDD-B27E73E9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2246"/>
              <a:ext cx="20" cy="27"/>
            </a:xfrm>
            <a:custGeom>
              <a:avLst/>
              <a:gdLst>
                <a:gd name="T0" fmla="*/ 2 w 41"/>
                <a:gd name="T1" fmla="*/ 0 h 54"/>
                <a:gd name="T2" fmla="*/ 0 w 41"/>
                <a:gd name="T3" fmla="*/ 54 h 54"/>
                <a:gd name="T4" fmla="*/ 41 w 41"/>
                <a:gd name="T5" fmla="*/ 23 h 54"/>
                <a:gd name="T6" fmla="*/ 2 w 41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4">
                  <a:moveTo>
                    <a:pt x="2" y="0"/>
                  </a:moveTo>
                  <a:lnTo>
                    <a:pt x="0" y="54"/>
                  </a:lnTo>
                  <a:lnTo>
                    <a:pt x="41" y="23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3" name="Freeform 1091">
              <a:extLst>
                <a:ext uri="{FF2B5EF4-FFF2-40B4-BE49-F238E27FC236}">
                  <a16:creationId xmlns:a16="http://schemas.microsoft.com/office/drawing/2014/main" id="{91931830-B3D7-4A10-9406-44880667E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2233"/>
              <a:ext cx="19" cy="24"/>
            </a:xfrm>
            <a:custGeom>
              <a:avLst/>
              <a:gdLst>
                <a:gd name="T0" fmla="*/ 37 w 39"/>
                <a:gd name="T1" fmla="*/ 0 h 50"/>
                <a:gd name="T2" fmla="*/ 0 w 39"/>
                <a:gd name="T3" fmla="*/ 27 h 50"/>
                <a:gd name="T4" fmla="*/ 39 w 39"/>
                <a:gd name="T5" fmla="*/ 50 h 50"/>
                <a:gd name="T6" fmla="*/ 37 w 3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0">
                  <a:moveTo>
                    <a:pt x="37" y="0"/>
                  </a:moveTo>
                  <a:lnTo>
                    <a:pt x="0" y="27"/>
                  </a:lnTo>
                  <a:lnTo>
                    <a:pt x="39" y="5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4" name="Freeform 1092">
              <a:extLst>
                <a:ext uri="{FF2B5EF4-FFF2-40B4-BE49-F238E27FC236}">
                  <a16:creationId xmlns:a16="http://schemas.microsoft.com/office/drawing/2014/main" id="{ED65A9BE-B76C-4D5A-8C2B-C7732BAD7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2233"/>
              <a:ext cx="19" cy="24"/>
            </a:xfrm>
            <a:custGeom>
              <a:avLst/>
              <a:gdLst>
                <a:gd name="T0" fmla="*/ 37 w 39"/>
                <a:gd name="T1" fmla="*/ 0 h 50"/>
                <a:gd name="T2" fmla="*/ 0 w 39"/>
                <a:gd name="T3" fmla="*/ 27 h 50"/>
                <a:gd name="T4" fmla="*/ 39 w 39"/>
                <a:gd name="T5" fmla="*/ 50 h 50"/>
                <a:gd name="T6" fmla="*/ 37 w 3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0">
                  <a:moveTo>
                    <a:pt x="37" y="0"/>
                  </a:moveTo>
                  <a:lnTo>
                    <a:pt x="0" y="27"/>
                  </a:lnTo>
                  <a:lnTo>
                    <a:pt x="39" y="50"/>
                  </a:lnTo>
                  <a:lnTo>
                    <a:pt x="3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5" name="Freeform 1093">
              <a:extLst>
                <a:ext uri="{FF2B5EF4-FFF2-40B4-BE49-F238E27FC236}">
                  <a16:creationId xmlns:a16="http://schemas.microsoft.com/office/drawing/2014/main" id="{BC497980-5FCA-48A1-9EBB-1C4724294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2219"/>
              <a:ext cx="18" cy="27"/>
            </a:xfrm>
            <a:custGeom>
              <a:avLst/>
              <a:gdLst>
                <a:gd name="T0" fmla="*/ 4 w 37"/>
                <a:gd name="T1" fmla="*/ 0 h 54"/>
                <a:gd name="T2" fmla="*/ 0 w 37"/>
                <a:gd name="T3" fmla="*/ 54 h 54"/>
                <a:gd name="T4" fmla="*/ 37 w 37"/>
                <a:gd name="T5" fmla="*/ 27 h 54"/>
                <a:gd name="T6" fmla="*/ 4 w 37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54">
                  <a:moveTo>
                    <a:pt x="4" y="0"/>
                  </a:moveTo>
                  <a:lnTo>
                    <a:pt x="0" y="54"/>
                  </a:lnTo>
                  <a:lnTo>
                    <a:pt x="37" y="2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6" name="Freeform 1094">
              <a:extLst>
                <a:ext uri="{FF2B5EF4-FFF2-40B4-BE49-F238E27FC236}">
                  <a16:creationId xmlns:a16="http://schemas.microsoft.com/office/drawing/2014/main" id="{B6B42B75-49EA-485D-BC8C-B090F517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2219"/>
              <a:ext cx="18" cy="27"/>
            </a:xfrm>
            <a:custGeom>
              <a:avLst/>
              <a:gdLst>
                <a:gd name="T0" fmla="*/ 4 w 37"/>
                <a:gd name="T1" fmla="*/ 0 h 54"/>
                <a:gd name="T2" fmla="*/ 0 w 37"/>
                <a:gd name="T3" fmla="*/ 54 h 54"/>
                <a:gd name="T4" fmla="*/ 37 w 37"/>
                <a:gd name="T5" fmla="*/ 27 h 54"/>
                <a:gd name="T6" fmla="*/ 4 w 37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54">
                  <a:moveTo>
                    <a:pt x="4" y="0"/>
                  </a:moveTo>
                  <a:lnTo>
                    <a:pt x="0" y="54"/>
                  </a:lnTo>
                  <a:lnTo>
                    <a:pt x="37" y="27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7" name="Freeform 1095">
              <a:extLst>
                <a:ext uri="{FF2B5EF4-FFF2-40B4-BE49-F238E27FC236}">
                  <a16:creationId xmlns:a16="http://schemas.microsoft.com/office/drawing/2014/main" id="{D7D4491A-0644-44B9-B081-7606F801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" y="2207"/>
              <a:ext cx="16" cy="26"/>
            </a:xfrm>
            <a:custGeom>
              <a:avLst/>
              <a:gdLst>
                <a:gd name="T0" fmla="*/ 33 w 33"/>
                <a:gd name="T1" fmla="*/ 0 h 51"/>
                <a:gd name="T2" fmla="*/ 0 w 33"/>
                <a:gd name="T3" fmla="*/ 24 h 51"/>
                <a:gd name="T4" fmla="*/ 33 w 33"/>
                <a:gd name="T5" fmla="*/ 51 h 51"/>
                <a:gd name="T6" fmla="*/ 33 w 33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lnTo>
                    <a:pt x="0" y="24"/>
                  </a:lnTo>
                  <a:lnTo>
                    <a:pt x="33" y="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8" name="Freeform 1096">
              <a:extLst>
                <a:ext uri="{FF2B5EF4-FFF2-40B4-BE49-F238E27FC236}">
                  <a16:creationId xmlns:a16="http://schemas.microsoft.com/office/drawing/2014/main" id="{A0EE653E-CA37-457D-91EC-043DEF7D9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" y="2207"/>
              <a:ext cx="16" cy="26"/>
            </a:xfrm>
            <a:custGeom>
              <a:avLst/>
              <a:gdLst>
                <a:gd name="T0" fmla="*/ 33 w 33"/>
                <a:gd name="T1" fmla="*/ 0 h 51"/>
                <a:gd name="T2" fmla="*/ 0 w 33"/>
                <a:gd name="T3" fmla="*/ 24 h 51"/>
                <a:gd name="T4" fmla="*/ 33 w 33"/>
                <a:gd name="T5" fmla="*/ 51 h 51"/>
                <a:gd name="T6" fmla="*/ 33 w 33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lnTo>
                    <a:pt x="0" y="24"/>
                  </a:lnTo>
                  <a:lnTo>
                    <a:pt x="33" y="51"/>
                  </a:lnTo>
                  <a:lnTo>
                    <a:pt x="3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69" name="Freeform 1097">
              <a:extLst>
                <a:ext uri="{FF2B5EF4-FFF2-40B4-BE49-F238E27FC236}">
                  <a16:creationId xmlns:a16="http://schemas.microsoft.com/office/drawing/2014/main" id="{C62A07A8-86BC-4915-AA53-D9CD1C76E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" y="2192"/>
              <a:ext cx="16" cy="27"/>
            </a:xfrm>
            <a:custGeom>
              <a:avLst/>
              <a:gdLst>
                <a:gd name="T0" fmla="*/ 6 w 33"/>
                <a:gd name="T1" fmla="*/ 0 h 53"/>
                <a:gd name="T2" fmla="*/ 0 w 33"/>
                <a:gd name="T3" fmla="*/ 53 h 53"/>
                <a:gd name="T4" fmla="*/ 33 w 33"/>
                <a:gd name="T5" fmla="*/ 30 h 53"/>
                <a:gd name="T6" fmla="*/ 6 w 33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3">
                  <a:moveTo>
                    <a:pt x="6" y="0"/>
                  </a:moveTo>
                  <a:lnTo>
                    <a:pt x="0" y="53"/>
                  </a:lnTo>
                  <a:lnTo>
                    <a:pt x="33" y="3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0" name="Freeform 1098">
              <a:extLst>
                <a:ext uri="{FF2B5EF4-FFF2-40B4-BE49-F238E27FC236}">
                  <a16:creationId xmlns:a16="http://schemas.microsoft.com/office/drawing/2014/main" id="{8287D3C1-566D-4BF9-8727-215A582E7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" y="2192"/>
              <a:ext cx="16" cy="27"/>
            </a:xfrm>
            <a:custGeom>
              <a:avLst/>
              <a:gdLst>
                <a:gd name="T0" fmla="*/ 6 w 33"/>
                <a:gd name="T1" fmla="*/ 0 h 53"/>
                <a:gd name="T2" fmla="*/ 0 w 33"/>
                <a:gd name="T3" fmla="*/ 53 h 53"/>
                <a:gd name="T4" fmla="*/ 33 w 33"/>
                <a:gd name="T5" fmla="*/ 30 h 53"/>
                <a:gd name="T6" fmla="*/ 6 w 33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3">
                  <a:moveTo>
                    <a:pt x="6" y="0"/>
                  </a:moveTo>
                  <a:lnTo>
                    <a:pt x="0" y="53"/>
                  </a:lnTo>
                  <a:lnTo>
                    <a:pt x="33" y="30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1" name="Freeform 1099">
              <a:extLst>
                <a:ext uri="{FF2B5EF4-FFF2-40B4-BE49-F238E27FC236}">
                  <a16:creationId xmlns:a16="http://schemas.microsoft.com/office/drawing/2014/main" id="{2D1558F3-D0CC-48BF-9D69-C0FE6AD62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" y="2183"/>
              <a:ext cx="16" cy="24"/>
            </a:xfrm>
            <a:custGeom>
              <a:avLst/>
              <a:gdLst>
                <a:gd name="T0" fmla="*/ 31 w 31"/>
                <a:gd name="T1" fmla="*/ 0 h 48"/>
                <a:gd name="T2" fmla="*/ 0 w 31"/>
                <a:gd name="T3" fmla="*/ 19 h 48"/>
                <a:gd name="T4" fmla="*/ 27 w 31"/>
                <a:gd name="T5" fmla="*/ 48 h 48"/>
                <a:gd name="T6" fmla="*/ 31 w 31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8">
                  <a:moveTo>
                    <a:pt x="31" y="0"/>
                  </a:moveTo>
                  <a:lnTo>
                    <a:pt x="0" y="19"/>
                  </a:lnTo>
                  <a:lnTo>
                    <a:pt x="27" y="4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2" name="Freeform 1100">
              <a:extLst>
                <a:ext uri="{FF2B5EF4-FFF2-40B4-BE49-F238E27FC236}">
                  <a16:creationId xmlns:a16="http://schemas.microsoft.com/office/drawing/2014/main" id="{84E8183B-3FA0-40AD-AA45-E73C130AD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" y="2183"/>
              <a:ext cx="16" cy="24"/>
            </a:xfrm>
            <a:custGeom>
              <a:avLst/>
              <a:gdLst>
                <a:gd name="T0" fmla="*/ 31 w 31"/>
                <a:gd name="T1" fmla="*/ 0 h 48"/>
                <a:gd name="T2" fmla="*/ 0 w 31"/>
                <a:gd name="T3" fmla="*/ 19 h 48"/>
                <a:gd name="T4" fmla="*/ 27 w 31"/>
                <a:gd name="T5" fmla="*/ 48 h 48"/>
                <a:gd name="T6" fmla="*/ 31 w 31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8">
                  <a:moveTo>
                    <a:pt x="31" y="0"/>
                  </a:moveTo>
                  <a:lnTo>
                    <a:pt x="0" y="19"/>
                  </a:lnTo>
                  <a:lnTo>
                    <a:pt x="27" y="48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3" name="Freeform 1101">
              <a:extLst>
                <a:ext uri="{FF2B5EF4-FFF2-40B4-BE49-F238E27FC236}">
                  <a16:creationId xmlns:a16="http://schemas.microsoft.com/office/drawing/2014/main" id="{3A37B725-FF46-43D5-A83E-2775EDF7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" y="2167"/>
              <a:ext cx="16" cy="25"/>
            </a:xfrm>
            <a:custGeom>
              <a:avLst/>
              <a:gdLst>
                <a:gd name="T0" fmla="*/ 10 w 31"/>
                <a:gd name="T1" fmla="*/ 0 h 52"/>
                <a:gd name="T2" fmla="*/ 0 w 31"/>
                <a:gd name="T3" fmla="*/ 52 h 52"/>
                <a:gd name="T4" fmla="*/ 31 w 31"/>
                <a:gd name="T5" fmla="*/ 31 h 52"/>
                <a:gd name="T6" fmla="*/ 10 w 31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52">
                  <a:moveTo>
                    <a:pt x="10" y="0"/>
                  </a:moveTo>
                  <a:lnTo>
                    <a:pt x="0" y="52"/>
                  </a:lnTo>
                  <a:lnTo>
                    <a:pt x="31" y="3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4" name="Freeform 1102">
              <a:extLst>
                <a:ext uri="{FF2B5EF4-FFF2-40B4-BE49-F238E27FC236}">
                  <a16:creationId xmlns:a16="http://schemas.microsoft.com/office/drawing/2014/main" id="{B752DEED-3211-4F77-BF02-6DCA86BB5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" y="2167"/>
              <a:ext cx="16" cy="25"/>
            </a:xfrm>
            <a:custGeom>
              <a:avLst/>
              <a:gdLst>
                <a:gd name="T0" fmla="*/ 10 w 31"/>
                <a:gd name="T1" fmla="*/ 0 h 52"/>
                <a:gd name="T2" fmla="*/ 0 w 31"/>
                <a:gd name="T3" fmla="*/ 52 h 52"/>
                <a:gd name="T4" fmla="*/ 31 w 31"/>
                <a:gd name="T5" fmla="*/ 31 h 52"/>
                <a:gd name="T6" fmla="*/ 10 w 31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52">
                  <a:moveTo>
                    <a:pt x="10" y="0"/>
                  </a:moveTo>
                  <a:lnTo>
                    <a:pt x="0" y="52"/>
                  </a:lnTo>
                  <a:lnTo>
                    <a:pt x="31" y="31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5" name="Freeform 1103">
              <a:extLst>
                <a:ext uri="{FF2B5EF4-FFF2-40B4-BE49-F238E27FC236}">
                  <a16:creationId xmlns:a16="http://schemas.microsoft.com/office/drawing/2014/main" id="{B095124D-44D9-422F-9464-B285B3890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" y="2158"/>
              <a:ext cx="14" cy="25"/>
            </a:xfrm>
            <a:custGeom>
              <a:avLst/>
              <a:gdLst>
                <a:gd name="T0" fmla="*/ 26 w 26"/>
                <a:gd name="T1" fmla="*/ 0 h 50"/>
                <a:gd name="T2" fmla="*/ 0 w 26"/>
                <a:gd name="T3" fmla="*/ 17 h 50"/>
                <a:gd name="T4" fmla="*/ 21 w 26"/>
                <a:gd name="T5" fmla="*/ 50 h 50"/>
                <a:gd name="T6" fmla="*/ 26 w 26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lnTo>
                    <a:pt x="0" y="17"/>
                  </a:lnTo>
                  <a:lnTo>
                    <a:pt x="21" y="5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6" name="Freeform 1104">
              <a:extLst>
                <a:ext uri="{FF2B5EF4-FFF2-40B4-BE49-F238E27FC236}">
                  <a16:creationId xmlns:a16="http://schemas.microsoft.com/office/drawing/2014/main" id="{8B854347-5B46-49C8-93F3-A880E8C46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" y="2158"/>
              <a:ext cx="14" cy="25"/>
            </a:xfrm>
            <a:custGeom>
              <a:avLst/>
              <a:gdLst>
                <a:gd name="T0" fmla="*/ 26 w 26"/>
                <a:gd name="T1" fmla="*/ 0 h 50"/>
                <a:gd name="T2" fmla="*/ 0 w 26"/>
                <a:gd name="T3" fmla="*/ 17 h 50"/>
                <a:gd name="T4" fmla="*/ 21 w 26"/>
                <a:gd name="T5" fmla="*/ 50 h 50"/>
                <a:gd name="T6" fmla="*/ 26 w 26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lnTo>
                    <a:pt x="0" y="17"/>
                  </a:lnTo>
                  <a:lnTo>
                    <a:pt x="21" y="50"/>
                  </a:lnTo>
                  <a:lnTo>
                    <a:pt x="2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7" name="Freeform 1105">
              <a:extLst>
                <a:ext uri="{FF2B5EF4-FFF2-40B4-BE49-F238E27FC236}">
                  <a16:creationId xmlns:a16="http://schemas.microsoft.com/office/drawing/2014/main" id="{23ABE9B3-0686-4C61-B541-A4EE2101B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" y="2140"/>
              <a:ext cx="14" cy="27"/>
            </a:xfrm>
            <a:custGeom>
              <a:avLst/>
              <a:gdLst>
                <a:gd name="T0" fmla="*/ 11 w 26"/>
                <a:gd name="T1" fmla="*/ 0 h 53"/>
                <a:gd name="T2" fmla="*/ 0 w 26"/>
                <a:gd name="T3" fmla="*/ 53 h 53"/>
                <a:gd name="T4" fmla="*/ 26 w 26"/>
                <a:gd name="T5" fmla="*/ 36 h 53"/>
                <a:gd name="T6" fmla="*/ 11 w 26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3">
                  <a:moveTo>
                    <a:pt x="11" y="0"/>
                  </a:moveTo>
                  <a:lnTo>
                    <a:pt x="0" y="53"/>
                  </a:lnTo>
                  <a:lnTo>
                    <a:pt x="26" y="3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8" name="Freeform 1106">
              <a:extLst>
                <a:ext uri="{FF2B5EF4-FFF2-40B4-BE49-F238E27FC236}">
                  <a16:creationId xmlns:a16="http://schemas.microsoft.com/office/drawing/2014/main" id="{E6282ADD-20F7-485E-B097-76C03A6B4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" y="2140"/>
              <a:ext cx="14" cy="27"/>
            </a:xfrm>
            <a:custGeom>
              <a:avLst/>
              <a:gdLst>
                <a:gd name="T0" fmla="*/ 11 w 26"/>
                <a:gd name="T1" fmla="*/ 0 h 53"/>
                <a:gd name="T2" fmla="*/ 0 w 26"/>
                <a:gd name="T3" fmla="*/ 53 h 53"/>
                <a:gd name="T4" fmla="*/ 26 w 26"/>
                <a:gd name="T5" fmla="*/ 36 h 53"/>
                <a:gd name="T6" fmla="*/ 11 w 26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3">
                  <a:moveTo>
                    <a:pt x="11" y="0"/>
                  </a:moveTo>
                  <a:lnTo>
                    <a:pt x="0" y="53"/>
                  </a:lnTo>
                  <a:lnTo>
                    <a:pt x="26" y="36"/>
                  </a:lnTo>
                  <a:lnTo>
                    <a:pt x="1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79" name="Freeform 1107">
              <a:extLst>
                <a:ext uri="{FF2B5EF4-FFF2-40B4-BE49-F238E27FC236}">
                  <a16:creationId xmlns:a16="http://schemas.microsoft.com/office/drawing/2014/main" id="{FA0C32C2-4BE3-4957-8C0B-FA138AF34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2133"/>
              <a:ext cx="11" cy="25"/>
            </a:xfrm>
            <a:custGeom>
              <a:avLst/>
              <a:gdLst>
                <a:gd name="T0" fmla="*/ 23 w 23"/>
                <a:gd name="T1" fmla="*/ 0 h 50"/>
                <a:gd name="T2" fmla="*/ 0 w 23"/>
                <a:gd name="T3" fmla="*/ 14 h 50"/>
                <a:gd name="T4" fmla="*/ 13 w 23"/>
                <a:gd name="T5" fmla="*/ 50 h 50"/>
                <a:gd name="T6" fmla="*/ 23 w 23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0">
                  <a:moveTo>
                    <a:pt x="23" y="0"/>
                  </a:moveTo>
                  <a:lnTo>
                    <a:pt x="0" y="14"/>
                  </a:lnTo>
                  <a:lnTo>
                    <a:pt x="13" y="5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0" name="Freeform 1108">
              <a:extLst>
                <a:ext uri="{FF2B5EF4-FFF2-40B4-BE49-F238E27FC236}">
                  <a16:creationId xmlns:a16="http://schemas.microsoft.com/office/drawing/2014/main" id="{F3A5FEF0-57D4-4CB1-837E-E31B391F4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2133"/>
              <a:ext cx="11" cy="25"/>
            </a:xfrm>
            <a:custGeom>
              <a:avLst/>
              <a:gdLst>
                <a:gd name="T0" fmla="*/ 23 w 23"/>
                <a:gd name="T1" fmla="*/ 0 h 50"/>
                <a:gd name="T2" fmla="*/ 0 w 23"/>
                <a:gd name="T3" fmla="*/ 14 h 50"/>
                <a:gd name="T4" fmla="*/ 13 w 23"/>
                <a:gd name="T5" fmla="*/ 50 h 50"/>
                <a:gd name="T6" fmla="*/ 23 w 23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0">
                  <a:moveTo>
                    <a:pt x="23" y="0"/>
                  </a:moveTo>
                  <a:lnTo>
                    <a:pt x="0" y="14"/>
                  </a:lnTo>
                  <a:lnTo>
                    <a:pt x="13" y="50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1" name="Freeform 1109">
              <a:extLst>
                <a:ext uri="{FF2B5EF4-FFF2-40B4-BE49-F238E27FC236}">
                  <a16:creationId xmlns:a16="http://schemas.microsoft.com/office/drawing/2014/main" id="{2ABDAB7B-EFD7-4BCA-B843-F5AE26156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2114"/>
              <a:ext cx="11" cy="26"/>
            </a:xfrm>
            <a:custGeom>
              <a:avLst/>
              <a:gdLst>
                <a:gd name="T0" fmla="*/ 13 w 23"/>
                <a:gd name="T1" fmla="*/ 0 h 52"/>
                <a:gd name="T2" fmla="*/ 0 w 23"/>
                <a:gd name="T3" fmla="*/ 52 h 52"/>
                <a:gd name="T4" fmla="*/ 23 w 23"/>
                <a:gd name="T5" fmla="*/ 38 h 52"/>
                <a:gd name="T6" fmla="*/ 13 w 23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13" y="0"/>
                  </a:moveTo>
                  <a:lnTo>
                    <a:pt x="0" y="52"/>
                  </a:lnTo>
                  <a:lnTo>
                    <a:pt x="23" y="3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2" name="Freeform 1110">
              <a:extLst>
                <a:ext uri="{FF2B5EF4-FFF2-40B4-BE49-F238E27FC236}">
                  <a16:creationId xmlns:a16="http://schemas.microsoft.com/office/drawing/2014/main" id="{6AB4D4C6-8F9A-4559-B1CE-4D1146B7F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" y="2114"/>
              <a:ext cx="11" cy="26"/>
            </a:xfrm>
            <a:custGeom>
              <a:avLst/>
              <a:gdLst>
                <a:gd name="T0" fmla="*/ 13 w 23"/>
                <a:gd name="T1" fmla="*/ 0 h 52"/>
                <a:gd name="T2" fmla="*/ 0 w 23"/>
                <a:gd name="T3" fmla="*/ 52 h 52"/>
                <a:gd name="T4" fmla="*/ 23 w 23"/>
                <a:gd name="T5" fmla="*/ 38 h 52"/>
                <a:gd name="T6" fmla="*/ 13 w 23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13" y="0"/>
                  </a:moveTo>
                  <a:lnTo>
                    <a:pt x="0" y="52"/>
                  </a:lnTo>
                  <a:lnTo>
                    <a:pt x="23" y="38"/>
                  </a:lnTo>
                  <a:lnTo>
                    <a:pt x="1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3" name="Freeform 1111">
              <a:extLst>
                <a:ext uri="{FF2B5EF4-FFF2-40B4-BE49-F238E27FC236}">
                  <a16:creationId xmlns:a16="http://schemas.microsoft.com/office/drawing/2014/main" id="{A36EA56D-0B8F-4DED-BE40-F101143B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109"/>
              <a:ext cx="10" cy="24"/>
            </a:xfrm>
            <a:custGeom>
              <a:avLst/>
              <a:gdLst>
                <a:gd name="T0" fmla="*/ 21 w 21"/>
                <a:gd name="T1" fmla="*/ 0 h 48"/>
                <a:gd name="T2" fmla="*/ 0 w 21"/>
                <a:gd name="T3" fmla="*/ 12 h 48"/>
                <a:gd name="T4" fmla="*/ 10 w 21"/>
                <a:gd name="T5" fmla="*/ 48 h 48"/>
                <a:gd name="T6" fmla="*/ 21 w 21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8">
                  <a:moveTo>
                    <a:pt x="21" y="0"/>
                  </a:moveTo>
                  <a:lnTo>
                    <a:pt x="0" y="12"/>
                  </a:lnTo>
                  <a:lnTo>
                    <a:pt x="10" y="4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4" name="Freeform 1112">
              <a:extLst>
                <a:ext uri="{FF2B5EF4-FFF2-40B4-BE49-F238E27FC236}">
                  <a16:creationId xmlns:a16="http://schemas.microsoft.com/office/drawing/2014/main" id="{37E89E37-59CD-41CF-BA55-448EF89A5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109"/>
              <a:ext cx="10" cy="24"/>
            </a:xfrm>
            <a:custGeom>
              <a:avLst/>
              <a:gdLst>
                <a:gd name="T0" fmla="*/ 21 w 21"/>
                <a:gd name="T1" fmla="*/ 0 h 48"/>
                <a:gd name="T2" fmla="*/ 0 w 21"/>
                <a:gd name="T3" fmla="*/ 12 h 48"/>
                <a:gd name="T4" fmla="*/ 10 w 21"/>
                <a:gd name="T5" fmla="*/ 48 h 48"/>
                <a:gd name="T6" fmla="*/ 21 w 21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8">
                  <a:moveTo>
                    <a:pt x="21" y="0"/>
                  </a:moveTo>
                  <a:lnTo>
                    <a:pt x="0" y="12"/>
                  </a:lnTo>
                  <a:lnTo>
                    <a:pt x="10" y="48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5" name="Freeform 1113">
              <a:extLst>
                <a:ext uri="{FF2B5EF4-FFF2-40B4-BE49-F238E27FC236}">
                  <a16:creationId xmlns:a16="http://schemas.microsoft.com/office/drawing/2014/main" id="{3E40BD09-0108-4916-87ED-3193E955E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090"/>
              <a:ext cx="10" cy="24"/>
            </a:xfrm>
            <a:custGeom>
              <a:avLst/>
              <a:gdLst>
                <a:gd name="T0" fmla="*/ 18 w 21"/>
                <a:gd name="T1" fmla="*/ 0 h 48"/>
                <a:gd name="T2" fmla="*/ 0 w 21"/>
                <a:gd name="T3" fmla="*/ 48 h 48"/>
                <a:gd name="T4" fmla="*/ 21 w 21"/>
                <a:gd name="T5" fmla="*/ 38 h 48"/>
                <a:gd name="T6" fmla="*/ 18 w 21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8">
                  <a:moveTo>
                    <a:pt x="18" y="0"/>
                  </a:moveTo>
                  <a:lnTo>
                    <a:pt x="0" y="48"/>
                  </a:lnTo>
                  <a:lnTo>
                    <a:pt x="21" y="3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6" name="Freeform 1114">
              <a:extLst>
                <a:ext uri="{FF2B5EF4-FFF2-40B4-BE49-F238E27FC236}">
                  <a16:creationId xmlns:a16="http://schemas.microsoft.com/office/drawing/2014/main" id="{0C6BD8FA-FD3E-4CF0-9C94-DBC4E70E7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090"/>
              <a:ext cx="10" cy="24"/>
            </a:xfrm>
            <a:custGeom>
              <a:avLst/>
              <a:gdLst>
                <a:gd name="T0" fmla="*/ 18 w 21"/>
                <a:gd name="T1" fmla="*/ 0 h 48"/>
                <a:gd name="T2" fmla="*/ 0 w 21"/>
                <a:gd name="T3" fmla="*/ 48 h 48"/>
                <a:gd name="T4" fmla="*/ 21 w 21"/>
                <a:gd name="T5" fmla="*/ 38 h 48"/>
                <a:gd name="T6" fmla="*/ 18 w 21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8">
                  <a:moveTo>
                    <a:pt x="18" y="0"/>
                  </a:moveTo>
                  <a:lnTo>
                    <a:pt x="0" y="48"/>
                  </a:lnTo>
                  <a:lnTo>
                    <a:pt x="21" y="38"/>
                  </a:lnTo>
                  <a:lnTo>
                    <a:pt x="1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7" name="Freeform 1115">
              <a:extLst>
                <a:ext uri="{FF2B5EF4-FFF2-40B4-BE49-F238E27FC236}">
                  <a16:creationId xmlns:a16="http://schemas.microsoft.com/office/drawing/2014/main" id="{62BB7979-AEDB-4A51-88EF-A76A4FDD1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2085"/>
              <a:ext cx="9" cy="24"/>
            </a:xfrm>
            <a:custGeom>
              <a:avLst/>
              <a:gdLst>
                <a:gd name="T0" fmla="*/ 17 w 17"/>
                <a:gd name="T1" fmla="*/ 0 h 47"/>
                <a:gd name="T2" fmla="*/ 0 w 17"/>
                <a:gd name="T3" fmla="*/ 7 h 47"/>
                <a:gd name="T4" fmla="*/ 3 w 17"/>
                <a:gd name="T5" fmla="*/ 47 h 47"/>
                <a:gd name="T6" fmla="*/ 17 w 1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47">
                  <a:moveTo>
                    <a:pt x="17" y="0"/>
                  </a:moveTo>
                  <a:lnTo>
                    <a:pt x="0" y="7"/>
                  </a:lnTo>
                  <a:lnTo>
                    <a:pt x="3" y="4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8" name="Freeform 1116">
              <a:extLst>
                <a:ext uri="{FF2B5EF4-FFF2-40B4-BE49-F238E27FC236}">
                  <a16:creationId xmlns:a16="http://schemas.microsoft.com/office/drawing/2014/main" id="{14226B1A-AF69-46F7-8C09-D87DBB84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2085"/>
              <a:ext cx="9" cy="24"/>
            </a:xfrm>
            <a:custGeom>
              <a:avLst/>
              <a:gdLst>
                <a:gd name="T0" fmla="*/ 17 w 17"/>
                <a:gd name="T1" fmla="*/ 0 h 47"/>
                <a:gd name="T2" fmla="*/ 0 w 17"/>
                <a:gd name="T3" fmla="*/ 7 h 47"/>
                <a:gd name="T4" fmla="*/ 3 w 17"/>
                <a:gd name="T5" fmla="*/ 47 h 47"/>
                <a:gd name="T6" fmla="*/ 17 w 1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47">
                  <a:moveTo>
                    <a:pt x="17" y="0"/>
                  </a:moveTo>
                  <a:lnTo>
                    <a:pt x="0" y="7"/>
                  </a:lnTo>
                  <a:lnTo>
                    <a:pt x="3" y="47"/>
                  </a:lnTo>
                  <a:lnTo>
                    <a:pt x="1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89" name="Freeform 1117">
              <a:extLst>
                <a:ext uri="{FF2B5EF4-FFF2-40B4-BE49-F238E27FC236}">
                  <a16:creationId xmlns:a16="http://schemas.microsoft.com/office/drawing/2014/main" id="{67D85F0D-339D-4EA6-92DC-9FF58A77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2065"/>
              <a:ext cx="10" cy="25"/>
            </a:xfrm>
            <a:custGeom>
              <a:avLst/>
              <a:gdLst>
                <a:gd name="T0" fmla="*/ 19 w 19"/>
                <a:gd name="T1" fmla="*/ 0 h 50"/>
                <a:gd name="T2" fmla="*/ 0 w 19"/>
                <a:gd name="T3" fmla="*/ 50 h 50"/>
                <a:gd name="T4" fmla="*/ 17 w 19"/>
                <a:gd name="T5" fmla="*/ 42 h 50"/>
                <a:gd name="T6" fmla="*/ 19 w 1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50">
                  <a:moveTo>
                    <a:pt x="19" y="0"/>
                  </a:moveTo>
                  <a:lnTo>
                    <a:pt x="0" y="50"/>
                  </a:lnTo>
                  <a:lnTo>
                    <a:pt x="17" y="4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0" name="Freeform 1118">
              <a:extLst>
                <a:ext uri="{FF2B5EF4-FFF2-40B4-BE49-F238E27FC236}">
                  <a16:creationId xmlns:a16="http://schemas.microsoft.com/office/drawing/2014/main" id="{989EBCBA-C408-4914-841C-A7296A55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2065"/>
              <a:ext cx="10" cy="25"/>
            </a:xfrm>
            <a:custGeom>
              <a:avLst/>
              <a:gdLst>
                <a:gd name="T0" fmla="*/ 19 w 19"/>
                <a:gd name="T1" fmla="*/ 0 h 50"/>
                <a:gd name="T2" fmla="*/ 0 w 19"/>
                <a:gd name="T3" fmla="*/ 50 h 50"/>
                <a:gd name="T4" fmla="*/ 17 w 19"/>
                <a:gd name="T5" fmla="*/ 42 h 50"/>
                <a:gd name="T6" fmla="*/ 19 w 1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50">
                  <a:moveTo>
                    <a:pt x="19" y="0"/>
                  </a:moveTo>
                  <a:lnTo>
                    <a:pt x="0" y="50"/>
                  </a:lnTo>
                  <a:lnTo>
                    <a:pt x="17" y="42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1" name="Freeform 1119">
              <a:extLst>
                <a:ext uri="{FF2B5EF4-FFF2-40B4-BE49-F238E27FC236}">
                  <a16:creationId xmlns:a16="http://schemas.microsoft.com/office/drawing/2014/main" id="{E0872980-F8A1-4063-A3B6-33C9B8409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" y="2063"/>
              <a:ext cx="8" cy="22"/>
            </a:xfrm>
            <a:custGeom>
              <a:avLst/>
              <a:gdLst>
                <a:gd name="T0" fmla="*/ 15 w 15"/>
                <a:gd name="T1" fmla="*/ 0 h 44"/>
                <a:gd name="T2" fmla="*/ 2 w 15"/>
                <a:gd name="T3" fmla="*/ 3 h 44"/>
                <a:gd name="T4" fmla="*/ 0 w 15"/>
                <a:gd name="T5" fmla="*/ 44 h 44"/>
                <a:gd name="T6" fmla="*/ 15 w 15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4">
                  <a:moveTo>
                    <a:pt x="15" y="0"/>
                  </a:moveTo>
                  <a:lnTo>
                    <a:pt x="2" y="3"/>
                  </a:lnTo>
                  <a:lnTo>
                    <a:pt x="0" y="4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2" name="Freeform 1120">
              <a:extLst>
                <a:ext uri="{FF2B5EF4-FFF2-40B4-BE49-F238E27FC236}">
                  <a16:creationId xmlns:a16="http://schemas.microsoft.com/office/drawing/2014/main" id="{FCA93854-5FF3-4A25-87E1-703BDD5A6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" y="2063"/>
              <a:ext cx="8" cy="22"/>
            </a:xfrm>
            <a:custGeom>
              <a:avLst/>
              <a:gdLst>
                <a:gd name="T0" fmla="*/ 15 w 15"/>
                <a:gd name="T1" fmla="*/ 0 h 44"/>
                <a:gd name="T2" fmla="*/ 2 w 15"/>
                <a:gd name="T3" fmla="*/ 3 h 44"/>
                <a:gd name="T4" fmla="*/ 0 w 15"/>
                <a:gd name="T5" fmla="*/ 44 h 44"/>
                <a:gd name="T6" fmla="*/ 15 w 15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4">
                  <a:moveTo>
                    <a:pt x="15" y="0"/>
                  </a:moveTo>
                  <a:lnTo>
                    <a:pt x="2" y="3"/>
                  </a:lnTo>
                  <a:lnTo>
                    <a:pt x="0" y="44"/>
                  </a:lnTo>
                  <a:lnTo>
                    <a:pt x="1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3" name="Freeform 1121">
              <a:extLst>
                <a:ext uri="{FF2B5EF4-FFF2-40B4-BE49-F238E27FC236}">
                  <a16:creationId xmlns:a16="http://schemas.microsoft.com/office/drawing/2014/main" id="{9CDE4C8B-C2D0-41EF-A14D-905A71E06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" y="2042"/>
              <a:ext cx="11" cy="23"/>
            </a:xfrm>
            <a:custGeom>
              <a:avLst/>
              <a:gdLst>
                <a:gd name="T0" fmla="*/ 23 w 23"/>
                <a:gd name="T1" fmla="*/ 0 h 46"/>
                <a:gd name="T2" fmla="*/ 0 w 23"/>
                <a:gd name="T3" fmla="*/ 46 h 46"/>
                <a:gd name="T4" fmla="*/ 15 w 23"/>
                <a:gd name="T5" fmla="*/ 43 h 46"/>
                <a:gd name="T6" fmla="*/ 23 w 2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6">
                  <a:moveTo>
                    <a:pt x="23" y="0"/>
                  </a:moveTo>
                  <a:lnTo>
                    <a:pt x="0" y="46"/>
                  </a:lnTo>
                  <a:lnTo>
                    <a:pt x="15" y="4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4" name="Freeform 1122">
              <a:extLst>
                <a:ext uri="{FF2B5EF4-FFF2-40B4-BE49-F238E27FC236}">
                  <a16:creationId xmlns:a16="http://schemas.microsoft.com/office/drawing/2014/main" id="{D818C0B4-58A9-4BFD-AC55-A76B9EDAA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" y="2042"/>
              <a:ext cx="11" cy="23"/>
            </a:xfrm>
            <a:custGeom>
              <a:avLst/>
              <a:gdLst>
                <a:gd name="T0" fmla="*/ 23 w 23"/>
                <a:gd name="T1" fmla="*/ 0 h 46"/>
                <a:gd name="T2" fmla="*/ 0 w 23"/>
                <a:gd name="T3" fmla="*/ 46 h 46"/>
                <a:gd name="T4" fmla="*/ 15 w 23"/>
                <a:gd name="T5" fmla="*/ 43 h 46"/>
                <a:gd name="T6" fmla="*/ 23 w 2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6">
                  <a:moveTo>
                    <a:pt x="23" y="0"/>
                  </a:moveTo>
                  <a:lnTo>
                    <a:pt x="0" y="46"/>
                  </a:lnTo>
                  <a:lnTo>
                    <a:pt x="15" y="43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5" name="Freeform 1123">
              <a:extLst>
                <a:ext uri="{FF2B5EF4-FFF2-40B4-BE49-F238E27FC236}">
                  <a16:creationId xmlns:a16="http://schemas.microsoft.com/office/drawing/2014/main" id="{4901911C-A242-4B96-A686-661E203CC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" y="2041"/>
              <a:ext cx="10" cy="22"/>
            </a:xfrm>
            <a:custGeom>
              <a:avLst/>
              <a:gdLst>
                <a:gd name="T0" fmla="*/ 21 w 21"/>
                <a:gd name="T1" fmla="*/ 0 h 44"/>
                <a:gd name="T2" fmla="*/ 10 w 21"/>
                <a:gd name="T3" fmla="*/ 0 h 44"/>
                <a:gd name="T4" fmla="*/ 0 w 21"/>
                <a:gd name="T5" fmla="*/ 44 h 44"/>
                <a:gd name="T6" fmla="*/ 21 w 21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21" y="0"/>
                  </a:moveTo>
                  <a:lnTo>
                    <a:pt x="10" y="0"/>
                  </a:lnTo>
                  <a:lnTo>
                    <a:pt x="0" y="4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6" name="Freeform 1124">
              <a:extLst>
                <a:ext uri="{FF2B5EF4-FFF2-40B4-BE49-F238E27FC236}">
                  <a16:creationId xmlns:a16="http://schemas.microsoft.com/office/drawing/2014/main" id="{82A6FB4F-36C4-4D77-B1E2-A05FC2201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" y="2041"/>
              <a:ext cx="10" cy="22"/>
            </a:xfrm>
            <a:custGeom>
              <a:avLst/>
              <a:gdLst>
                <a:gd name="T0" fmla="*/ 21 w 21"/>
                <a:gd name="T1" fmla="*/ 0 h 44"/>
                <a:gd name="T2" fmla="*/ 10 w 21"/>
                <a:gd name="T3" fmla="*/ 0 h 44"/>
                <a:gd name="T4" fmla="*/ 0 w 21"/>
                <a:gd name="T5" fmla="*/ 44 h 44"/>
                <a:gd name="T6" fmla="*/ 21 w 21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21" y="0"/>
                  </a:moveTo>
                  <a:lnTo>
                    <a:pt x="10" y="0"/>
                  </a:lnTo>
                  <a:lnTo>
                    <a:pt x="0" y="44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7" name="Freeform 1125">
              <a:extLst>
                <a:ext uri="{FF2B5EF4-FFF2-40B4-BE49-F238E27FC236}">
                  <a16:creationId xmlns:a16="http://schemas.microsoft.com/office/drawing/2014/main" id="{CBAC7503-6BF6-43D0-BEA6-09EB97104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2020"/>
              <a:ext cx="17" cy="22"/>
            </a:xfrm>
            <a:custGeom>
              <a:avLst/>
              <a:gdLst>
                <a:gd name="T0" fmla="*/ 32 w 32"/>
                <a:gd name="T1" fmla="*/ 0 h 44"/>
                <a:gd name="T2" fmla="*/ 0 w 32"/>
                <a:gd name="T3" fmla="*/ 44 h 44"/>
                <a:gd name="T4" fmla="*/ 11 w 32"/>
                <a:gd name="T5" fmla="*/ 43 h 44"/>
                <a:gd name="T6" fmla="*/ 32 w 32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4">
                  <a:moveTo>
                    <a:pt x="32" y="0"/>
                  </a:moveTo>
                  <a:lnTo>
                    <a:pt x="0" y="44"/>
                  </a:lnTo>
                  <a:lnTo>
                    <a:pt x="11" y="4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8" name="Freeform 1126">
              <a:extLst>
                <a:ext uri="{FF2B5EF4-FFF2-40B4-BE49-F238E27FC236}">
                  <a16:creationId xmlns:a16="http://schemas.microsoft.com/office/drawing/2014/main" id="{274C010B-D741-4498-A840-9ECC895C9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2020"/>
              <a:ext cx="17" cy="22"/>
            </a:xfrm>
            <a:custGeom>
              <a:avLst/>
              <a:gdLst>
                <a:gd name="T0" fmla="*/ 32 w 32"/>
                <a:gd name="T1" fmla="*/ 0 h 44"/>
                <a:gd name="T2" fmla="*/ 0 w 32"/>
                <a:gd name="T3" fmla="*/ 44 h 44"/>
                <a:gd name="T4" fmla="*/ 11 w 32"/>
                <a:gd name="T5" fmla="*/ 43 h 44"/>
                <a:gd name="T6" fmla="*/ 32 w 32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4">
                  <a:moveTo>
                    <a:pt x="32" y="0"/>
                  </a:moveTo>
                  <a:lnTo>
                    <a:pt x="0" y="44"/>
                  </a:lnTo>
                  <a:lnTo>
                    <a:pt x="11" y="43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9" name="Freeform 1127">
              <a:extLst>
                <a:ext uri="{FF2B5EF4-FFF2-40B4-BE49-F238E27FC236}">
                  <a16:creationId xmlns:a16="http://schemas.microsoft.com/office/drawing/2014/main" id="{31F64755-94E1-49DE-9563-188174CCA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2019"/>
              <a:ext cx="17" cy="23"/>
            </a:xfrm>
            <a:custGeom>
              <a:avLst/>
              <a:gdLst>
                <a:gd name="T0" fmla="*/ 25 w 32"/>
                <a:gd name="T1" fmla="*/ 0 h 45"/>
                <a:gd name="T2" fmla="*/ 0 w 32"/>
                <a:gd name="T3" fmla="*/ 45 h 45"/>
                <a:gd name="T4" fmla="*/ 32 w 32"/>
                <a:gd name="T5" fmla="*/ 1 h 45"/>
                <a:gd name="T6" fmla="*/ 25 w 3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5">
                  <a:moveTo>
                    <a:pt x="25" y="0"/>
                  </a:moveTo>
                  <a:lnTo>
                    <a:pt x="0" y="45"/>
                  </a:lnTo>
                  <a:lnTo>
                    <a:pt x="32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0" name="Freeform 1128">
              <a:extLst>
                <a:ext uri="{FF2B5EF4-FFF2-40B4-BE49-F238E27FC236}">
                  <a16:creationId xmlns:a16="http://schemas.microsoft.com/office/drawing/2014/main" id="{8F12F83C-6993-4096-A4BE-ADFA904B2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2019"/>
              <a:ext cx="17" cy="23"/>
            </a:xfrm>
            <a:custGeom>
              <a:avLst/>
              <a:gdLst>
                <a:gd name="T0" fmla="*/ 25 w 32"/>
                <a:gd name="T1" fmla="*/ 0 h 45"/>
                <a:gd name="T2" fmla="*/ 0 w 32"/>
                <a:gd name="T3" fmla="*/ 45 h 45"/>
                <a:gd name="T4" fmla="*/ 32 w 32"/>
                <a:gd name="T5" fmla="*/ 1 h 45"/>
                <a:gd name="T6" fmla="*/ 25 w 3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5">
                  <a:moveTo>
                    <a:pt x="25" y="0"/>
                  </a:moveTo>
                  <a:lnTo>
                    <a:pt x="0" y="45"/>
                  </a:lnTo>
                  <a:lnTo>
                    <a:pt x="32" y="1"/>
                  </a:lnTo>
                  <a:lnTo>
                    <a:pt x="2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1" name="Freeform 1129">
              <a:extLst>
                <a:ext uri="{FF2B5EF4-FFF2-40B4-BE49-F238E27FC236}">
                  <a16:creationId xmlns:a16="http://schemas.microsoft.com/office/drawing/2014/main" id="{10A580C3-5E3E-4346-AC57-A01DE3B73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2000"/>
              <a:ext cx="17" cy="20"/>
            </a:xfrm>
            <a:custGeom>
              <a:avLst/>
              <a:gdLst>
                <a:gd name="T0" fmla="*/ 34 w 34"/>
                <a:gd name="T1" fmla="*/ 0 h 40"/>
                <a:gd name="T2" fmla="*/ 0 w 34"/>
                <a:gd name="T3" fmla="*/ 39 h 40"/>
                <a:gd name="T4" fmla="*/ 7 w 34"/>
                <a:gd name="T5" fmla="*/ 40 h 40"/>
                <a:gd name="T6" fmla="*/ 34 w 3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0">
                  <a:moveTo>
                    <a:pt x="34" y="0"/>
                  </a:moveTo>
                  <a:lnTo>
                    <a:pt x="0" y="39"/>
                  </a:lnTo>
                  <a:lnTo>
                    <a:pt x="7" y="4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2" name="Freeform 1130">
              <a:extLst>
                <a:ext uri="{FF2B5EF4-FFF2-40B4-BE49-F238E27FC236}">
                  <a16:creationId xmlns:a16="http://schemas.microsoft.com/office/drawing/2014/main" id="{D68E15C6-25C5-44F9-ADA2-C0A250C9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2000"/>
              <a:ext cx="17" cy="20"/>
            </a:xfrm>
            <a:custGeom>
              <a:avLst/>
              <a:gdLst>
                <a:gd name="T0" fmla="*/ 34 w 34"/>
                <a:gd name="T1" fmla="*/ 0 h 40"/>
                <a:gd name="T2" fmla="*/ 0 w 34"/>
                <a:gd name="T3" fmla="*/ 39 h 40"/>
                <a:gd name="T4" fmla="*/ 7 w 34"/>
                <a:gd name="T5" fmla="*/ 40 h 40"/>
                <a:gd name="T6" fmla="*/ 34 w 3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0">
                  <a:moveTo>
                    <a:pt x="34" y="0"/>
                  </a:moveTo>
                  <a:lnTo>
                    <a:pt x="0" y="39"/>
                  </a:lnTo>
                  <a:lnTo>
                    <a:pt x="7" y="40"/>
                  </a:lnTo>
                  <a:lnTo>
                    <a:pt x="34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3" name="Freeform 1131">
              <a:extLst>
                <a:ext uri="{FF2B5EF4-FFF2-40B4-BE49-F238E27FC236}">
                  <a16:creationId xmlns:a16="http://schemas.microsoft.com/office/drawing/2014/main" id="{B0F29CFF-CE09-492D-846B-A4B301C16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1998"/>
              <a:ext cx="17" cy="21"/>
            </a:xfrm>
            <a:custGeom>
              <a:avLst/>
              <a:gdLst>
                <a:gd name="T0" fmla="*/ 26 w 34"/>
                <a:gd name="T1" fmla="*/ 0 h 43"/>
                <a:gd name="T2" fmla="*/ 0 w 34"/>
                <a:gd name="T3" fmla="*/ 43 h 43"/>
                <a:gd name="T4" fmla="*/ 34 w 34"/>
                <a:gd name="T5" fmla="*/ 4 h 43"/>
                <a:gd name="T6" fmla="*/ 26 w 34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3">
                  <a:moveTo>
                    <a:pt x="26" y="0"/>
                  </a:moveTo>
                  <a:lnTo>
                    <a:pt x="0" y="43"/>
                  </a:lnTo>
                  <a:lnTo>
                    <a:pt x="34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4" name="Freeform 1132">
              <a:extLst>
                <a:ext uri="{FF2B5EF4-FFF2-40B4-BE49-F238E27FC236}">
                  <a16:creationId xmlns:a16="http://schemas.microsoft.com/office/drawing/2014/main" id="{FB0785E2-43FA-457D-B5B6-B830939D7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1998"/>
              <a:ext cx="17" cy="21"/>
            </a:xfrm>
            <a:custGeom>
              <a:avLst/>
              <a:gdLst>
                <a:gd name="T0" fmla="*/ 26 w 34"/>
                <a:gd name="T1" fmla="*/ 0 h 43"/>
                <a:gd name="T2" fmla="*/ 0 w 34"/>
                <a:gd name="T3" fmla="*/ 43 h 43"/>
                <a:gd name="T4" fmla="*/ 34 w 34"/>
                <a:gd name="T5" fmla="*/ 4 h 43"/>
                <a:gd name="T6" fmla="*/ 26 w 34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3">
                  <a:moveTo>
                    <a:pt x="26" y="0"/>
                  </a:moveTo>
                  <a:lnTo>
                    <a:pt x="0" y="43"/>
                  </a:lnTo>
                  <a:lnTo>
                    <a:pt x="34" y="4"/>
                  </a:lnTo>
                  <a:lnTo>
                    <a:pt x="2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5" name="Freeform 1133">
              <a:extLst>
                <a:ext uri="{FF2B5EF4-FFF2-40B4-BE49-F238E27FC236}">
                  <a16:creationId xmlns:a16="http://schemas.microsoft.com/office/drawing/2014/main" id="{D8F0DE16-AD0E-4B72-A440-D5BD38B69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" y="1959"/>
              <a:ext cx="48" cy="42"/>
            </a:xfrm>
            <a:custGeom>
              <a:avLst/>
              <a:gdLst>
                <a:gd name="T0" fmla="*/ 96 w 96"/>
                <a:gd name="T1" fmla="*/ 0 h 84"/>
                <a:gd name="T2" fmla="*/ 0 w 96"/>
                <a:gd name="T3" fmla="*/ 84 h 84"/>
                <a:gd name="T4" fmla="*/ 38 w 96"/>
                <a:gd name="T5" fmla="*/ 78 h 84"/>
                <a:gd name="T6" fmla="*/ 96 w 96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84">
                  <a:moveTo>
                    <a:pt x="96" y="0"/>
                  </a:moveTo>
                  <a:lnTo>
                    <a:pt x="0" y="84"/>
                  </a:lnTo>
                  <a:lnTo>
                    <a:pt x="38" y="7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6" name="Freeform 1134">
              <a:extLst>
                <a:ext uri="{FF2B5EF4-FFF2-40B4-BE49-F238E27FC236}">
                  <a16:creationId xmlns:a16="http://schemas.microsoft.com/office/drawing/2014/main" id="{1901DB71-D271-4B18-AC32-EE707EA86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" y="1959"/>
              <a:ext cx="48" cy="42"/>
            </a:xfrm>
            <a:custGeom>
              <a:avLst/>
              <a:gdLst>
                <a:gd name="T0" fmla="*/ 96 w 96"/>
                <a:gd name="T1" fmla="*/ 0 h 84"/>
                <a:gd name="T2" fmla="*/ 0 w 96"/>
                <a:gd name="T3" fmla="*/ 84 h 84"/>
                <a:gd name="T4" fmla="*/ 38 w 96"/>
                <a:gd name="T5" fmla="*/ 78 h 84"/>
                <a:gd name="T6" fmla="*/ 96 w 96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84">
                  <a:moveTo>
                    <a:pt x="96" y="0"/>
                  </a:moveTo>
                  <a:lnTo>
                    <a:pt x="0" y="84"/>
                  </a:lnTo>
                  <a:lnTo>
                    <a:pt x="38" y="78"/>
                  </a:lnTo>
                  <a:lnTo>
                    <a:pt x="9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7" name="Freeform 1135">
              <a:extLst>
                <a:ext uri="{FF2B5EF4-FFF2-40B4-BE49-F238E27FC236}">
                  <a16:creationId xmlns:a16="http://schemas.microsoft.com/office/drawing/2014/main" id="{A5CB994C-7C84-4AB6-B947-8812AC562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" y="1959"/>
              <a:ext cx="30" cy="41"/>
            </a:xfrm>
            <a:custGeom>
              <a:avLst/>
              <a:gdLst>
                <a:gd name="T0" fmla="*/ 60 w 60"/>
                <a:gd name="T1" fmla="*/ 0 h 82"/>
                <a:gd name="T2" fmla="*/ 0 w 60"/>
                <a:gd name="T3" fmla="*/ 76 h 82"/>
                <a:gd name="T4" fmla="*/ 8 w 60"/>
                <a:gd name="T5" fmla="*/ 82 h 82"/>
                <a:gd name="T6" fmla="*/ 60 w 60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82">
                  <a:moveTo>
                    <a:pt x="60" y="0"/>
                  </a:moveTo>
                  <a:lnTo>
                    <a:pt x="0" y="76"/>
                  </a:lnTo>
                  <a:lnTo>
                    <a:pt x="8" y="8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8" name="Freeform 1136">
              <a:extLst>
                <a:ext uri="{FF2B5EF4-FFF2-40B4-BE49-F238E27FC236}">
                  <a16:creationId xmlns:a16="http://schemas.microsoft.com/office/drawing/2014/main" id="{11FA1EBB-F7D9-4258-9EE8-77B0D67D3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" y="1959"/>
              <a:ext cx="30" cy="41"/>
            </a:xfrm>
            <a:custGeom>
              <a:avLst/>
              <a:gdLst>
                <a:gd name="T0" fmla="*/ 60 w 60"/>
                <a:gd name="T1" fmla="*/ 0 h 82"/>
                <a:gd name="T2" fmla="*/ 0 w 60"/>
                <a:gd name="T3" fmla="*/ 76 h 82"/>
                <a:gd name="T4" fmla="*/ 8 w 60"/>
                <a:gd name="T5" fmla="*/ 82 h 82"/>
                <a:gd name="T6" fmla="*/ 60 w 60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82">
                  <a:moveTo>
                    <a:pt x="60" y="0"/>
                  </a:moveTo>
                  <a:lnTo>
                    <a:pt x="0" y="76"/>
                  </a:lnTo>
                  <a:lnTo>
                    <a:pt x="8" y="82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09" name="Freeform 1137">
              <a:extLst>
                <a:ext uri="{FF2B5EF4-FFF2-40B4-BE49-F238E27FC236}">
                  <a16:creationId xmlns:a16="http://schemas.microsoft.com/office/drawing/2014/main" id="{31E65CC2-8347-4817-B539-F7113933C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" y="1959"/>
              <a:ext cx="26" cy="60"/>
            </a:xfrm>
            <a:custGeom>
              <a:avLst/>
              <a:gdLst>
                <a:gd name="T0" fmla="*/ 52 w 52"/>
                <a:gd name="T1" fmla="*/ 0 h 121"/>
                <a:gd name="T2" fmla="*/ 0 w 52"/>
                <a:gd name="T3" fmla="*/ 82 h 121"/>
                <a:gd name="T4" fmla="*/ 6 w 52"/>
                <a:gd name="T5" fmla="*/ 121 h 121"/>
                <a:gd name="T6" fmla="*/ 52 w 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21">
                  <a:moveTo>
                    <a:pt x="52" y="0"/>
                  </a:moveTo>
                  <a:lnTo>
                    <a:pt x="0" y="82"/>
                  </a:lnTo>
                  <a:lnTo>
                    <a:pt x="6" y="12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0" name="Freeform 1138">
              <a:extLst>
                <a:ext uri="{FF2B5EF4-FFF2-40B4-BE49-F238E27FC236}">
                  <a16:creationId xmlns:a16="http://schemas.microsoft.com/office/drawing/2014/main" id="{04B4F736-981C-4CF9-97AD-AC022BCF2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" y="1959"/>
              <a:ext cx="26" cy="60"/>
            </a:xfrm>
            <a:custGeom>
              <a:avLst/>
              <a:gdLst>
                <a:gd name="T0" fmla="*/ 52 w 52"/>
                <a:gd name="T1" fmla="*/ 0 h 121"/>
                <a:gd name="T2" fmla="*/ 0 w 52"/>
                <a:gd name="T3" fmla="*/ 82 h 121"/>
                <a:gd name="T4" fmla="*/ 6 w 52"/>
                <a:gd name="T5" fmla="*/ 121 h 121"/>
                <a:gd name="T6" fmla="*/ 52 w 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21">
                  <a:moveTo>
                    <a:pt x="52" y="0"/>
                  </a:moveTo>
                  <a:lnTo>
                    <a:pt x="0" y="82"/>
                  </a:lnTo>
                  <a:lnTo>
                    <a:pt x="6" y="121"/>
                  </a:lnTo>
                  <a:lnTo>
                    <a:pt x="5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1" name="Freeform 1139">
              <a:extLst>
                <a:ext uri="{FF2B5EF4-FFF2-40B4-BE49-F238E27FC236}">
                  <a16:creationId xmlns:a16="http://schemas.microsoft.com/office/drawing/2014/main" id="{7877491B-907B-479A-9FF6-7B7664FD3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959"/>
              <a:ext cx="48" cy="42"/>
            </a:xfrm>
            <a:custGeom>
              <a:avLst/>
              <a:gdLst>
                <a:gd name="T0" fmla="*/ 0 w 96"/>
                <a:gd name="T1" fmla="*/ 0 h 84"/>
                <a:gd name="T2" fmla="*/ 96 w 96"/>
                <a:gd name="T3" fmla="*/ 84 h 84"/>
                <a:gd name="T4" fmla="*/ 96 w 96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4">
                  <a:moveTo>
                    <a:pt x="0" y="0"/>
                  </a:moveTo>
                  <a:lnTo>
                    <a:pt x="96" y="84"/>
                  </a:lnTo>
                  <a:lnTo>
                    <a:pt x="96" y="8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2" name="Freeform 1140">
              <a:extLst>
                <a:ext uri="{FF2B5EF4-FFF2-40B4-BE49-F238E27FC236}">
                  <a16:creationId xmlns:a16="http://schemas.microsoft.com/office/drawing/2014/main" id="{4CDE997B-F39B-4143-AAF6-6A083A81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1998"/>
              <a:ext cx="20" cy="3"/>
            </a:xfrm>
            <a:custGeom>
              <a:avLst/>
              <a:gdLst>
                <a:gd name="T0" fmla="*/ 38 w 38"/>
                <a:gd name="T1" fmla="*/ 6 h 6"/>
                <a:gd name="T2" fmla="*/ 0 w 38"/>
                <a:gd name="T3" fmla="*/ 0 h 6"/>
                <a:gd name="T4" fmla="*/ 0 w 3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">
                  <a:moveTo>
                    <a:pt x="38" y="6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3" name="Freeform 1141">
              <a:extLst>
                <a:ext uri="{FF2B5EF4-FFF2-40B4-BE49-F238E27FC236}">
                  <a16:creationId xmlns:a16="http://schemas.microsoft.com/office/drawing/2014/main" id="{8D0CB381-1662-4873-86F1-43FEC8D2E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959"/>
              <a:ext cx="22" cy="60"/>
            </a:xfrm>
            <a:custGeom>
              <a:avLst/>
              <a:gdLst>
                <a:gd name="T0" fmla="*/ 0 w 44"/>
                <a:gd name="T1" fmla="*/ 0 h 121"/>
                <a:gd name="T2" fmla="*/ 44 w 44"/>
                <a:gd name="T3" fmla="*/ 121 h 121"/>
                <a:gd name="T4" fmla="*/ 44 w 44"/>
                <a:gd name="T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121">
                  <a:moveTo>
                    <a:pt x="0" y="0"/>
                  </a:moveTo>
                  <a:lnTo>
                    <a:pt x="44" y="121"/>
                  </a:lnTo>
                  <a:lnTo>
                    <a:pt x="44" y="121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4" name="Freeform 1142">
              <a:extLst>
                <a:ext uri="{FF2B5EF4-FFF2-40B4-BE49-F238E27FC236}">
                  <a16:creationId xmlns:a16="http://schemas.microsoft.com/office/drawing/2014/main" id="{3726930E-F5C7-40F3-988E-6EC4C3424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" y="2000"/>
              <a:ext cx="4" cy="19"/>
            </a:xfrm>
            <a:custGeom>
              <a:avLst/>
              <a:gdLst>
                <a:gd name="T0" fmla="*/ 0 w 8"/>
                <a:gd name="T1" fmla="*/ 39 h 39"/>
                <a:gd name="T2" fmla="*/ 8 w 8"/>
                <a:gd name="T3" fmla="*/ 0 h 39"/>
                <a:gd name="T4" fmla="*/ 8 w 8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9">
                  <a:moveTo>
                    <a:pt x="0" y="39"/>
                  </a:moveTo>
                  <a:lnTo>
                    <a:pt x="8" y="0"/>
                  </a:lnTo>
                  <a:lnTo>
                    <a:pt x="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5" name="Freeform 1143">
              <a:extLst>
                <a:ext uri="{FF2B5EF4-FFF2-40B4-BE49-F238E27FC236}">
                  <a16:creationId xmlns:a16="http://schemas.microsoft.com/office/drawing/2014/main" id="{76B16558-8C6A-40D4-AA99-340A77EB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2368"/>
              <a:ext cx="7" cy="34"/>
            </a:xfrm>
            <a:custGeom>
              <a:avLst/>
              <a:gdLst>
                <a:gd name="T0" fmla="*/ 13 w 13"/>
                <a:gd name="T1" fmla="*/ 69 h 69"/>
                <a:gd name="T2" fmla="*/ 0 w 13"/>
                <a:gd name="T3" fmla="*/ 0 h 69"/>
                <a:gd name="T4" fmla="*/ 0 w 13"/>
                <a:gd name="T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9">
                  <a:moveTo>
                    <a:pt x="13" y="69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6" name="Freeform 1144">
              <a:extLst>
                <a:ext uri="{FF2B5EF4-FFF2-40B4-BE49-F238E27FC236}">
                  <a16:creationId xmlns:a16="http://schemas.microsoft.com/office/drawing/2014/main" id="{EA866C50-0395-4E29-805B-C547E3453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2368"/>
              <a:ext cx="18" cy="9"/>
            </a:xfrm>
            <a:custGeom>
              <a:avLst/>
              <a:gdLst>
                <a:gd name="T0" fmla="*/ 37 w 37"/>
                <a:gd name="T1" fmla="*/ 0 h 19"/>
                <a:gd name="T2" fmla="*/ 0 w 37"/>
                <a:gd name="T3" fmla="*/ 19 h 19"/>
                <a:gd name="T4" fmla="*/ 0 w 37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9">
                  <a:moveTo>
                    <a:pt x="37" y="0"/>
                  </a:moveTo>
                  <a:lnTo>
                    <a:pt x="0" y="19"/>
                  </a:lnTo>
                  <a:lnTo>
                    <a:pt x="0" y="19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7" name="Freeform 1145">
              <a:extLst>
                <a:ext uri="{FF2B5EF4-FFF2-40B4-BE49-F238E27FC236}">
                  <a16:creationId xmlns:a16="http://schemas.microsoft.com/office/drawing/2014/main" id="{51DD6EB1-D00C-4910-B1B4-14C8E81A4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2000"/>
              <a:ext cx="63" cy="377"/>
            </a:xfrm>
            <a:custGeom>
              <a:avLst/>
              <a:gdLst>
                <a:gd name="T0" fmla="*/ 0 w 126"/>
                <a:gd name="T1" fmla="*/ 0 h 754"/>
                <a:gd name="T2" fmla="*/ 48 w 126"/>
                <a:gd name="T3" fmla="*/ 83 h 754"/>
                <a:gd name="T4" fmla="*/ 84 w 126"/>
                <a:gd name="T5" fmla="*/ 171 h 754"/>
                <a:gd name="T6" fmla="*/ 109 w 126"/>
                <a:gd name="T7" fmla="*/ 266 h 754"/>
                <a:gd name="T8" fmla="*/ 123 w 126"/>
                <a:gd name="T9" fmla="*/ 364 h 754"/>
                <a:gd name="T10" fmla="*/ 126 w 126"/>
                <a:gd name="T11" fmla="*/ 465 h 754"/>
                <a:gd name="T12" fmla="*/ 121 w 126"/>
                <a:gd name="T13" fmla="*/ 565 h 754"/>
                <a:gd name="T14" fmla="*/ 105 w 126"/>
                <a:gd name="T15" fmla="*/ 662 h 754"/>
                <a:gd name="T16" fmla="*/ 80 w 126"/>
                <a:gd name="T17" fmla="*/ 754 h 754"/>
                <a:gd name="T18" fmla="*/ 80 w 126"/>
                <a:gd name="T19" fmla="*/ 754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754">
                  <a:moveTo>
                    <a:pt x="0" y="0"/>
                  </a:moveTo>
                  <a:lnTo>
                    <a:pt x="48" y="83"/>
                  </a:lnTo>
                  <a:lnTo>
                    <a:pt x="84" y="171"/>
                  </a:lnTo>
                  <a:lnTo>
                    <a:pt x="109" y="266"/>
                  </a:lnTo>
                  <a:lnTo>
                    <a:pt x="123" y="364"/>
                  </a:lnTo>
                  <a:lnTo>
                    <a:pt x="126" y="465"/>
                  </a:lnTo>
                  <a:lnTo>
                    <a:pt x="121" y="565"/>
                  </a:lnTo>
                  <a:lnTo>
                    <a:pt x="105" y="662"/>
                  </a:lnTo>
                  <a:lnTo>
                    <a:pt x="80" y="754"/>
                  </a:lnTo>
                  <a:lnTo>
                    <a:pt x="80" y="754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8" name="Freeform 1146">
              <a:extLst>
                <a:ext uri="{FF2B5EF4-FFF2-40B4-BE49-F238E27FC236}">
                  <a16:creationId xmlns:a16="http://schemas.microsoft.com/office/drawing/2014/main" id="{0D51CD4B-2235-487B-ADE4-31B5B196A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1998"/>
              <a:ext cx="79" cy="404"/>
            </a:xfrm>
            <a:custGeom>
              <a:avLst/>
              <a:gdLst>
                <a:gd name="T0" fmla="*/ 0 w 157"/>
                <a:gd name="T1" fmla="*/ 0 h 808"/>
                <a:gd name="T2" fmla="*/ 53 w 157"/>
                <a:gd name="T3" fmla="*/ 88 h 808"/>
                <a:gd name="T4" fmla="*/ 95 w 157"/>
                <a:gd name="T5" fmla="*/ 184 h 808"/>
                <a:gd name="T6" fmla="*/ 126 w 157"/>
                <a:gd name="T7" fmla="*/ 284 h 808"/>
                <a:gd name="T8" fmla="*/ 147 w 157"/>
                <a:gd name="T9" fmla="*/ 389 h 808"/>
                <a:gd name="T10" fmla="*/ 157 w 157"/>
                <a:gd name="T11" fmla="*/ 496 h 808"/>
                <a:gd name="T12" fmla="*/ 155 w 157"/>
                <a:gd name="T13" fmla="*/ 603 h 808"/>
                <a:gd name="T14" fmla="*/ 145 w 157"/>
                <a:gd name="T15" fmla="*/ 706 h 808"/>
                <a:gd name="T16" fmla="*/ 122 w 157"/>
                <a:gd name="T17" fmla="*/ 808 h 808"/>
                <a:gd name="T18" fmla="*/ 124 w 157"/>
                <a:gd name="T19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808">
                  <a:moveTo>
                    <a:pt x="0" y="0"/>
                  </a:moveTo>
                  <a:lnTo>
                    <a:pt x="53" y="88"/>
                  </a:lnTo>
                  <a:lnTo>
                    <a:pt x="95" y="184"/>
                  </a:lnTo>
                  <a:lnTo>
                    <a:pt x="126" y="284"/>
                  </a:lnTo>
                  <a:lnTo>
                    <a:pt x="147" y="389"/>
                  </a:lnTo>
                  <a:lnTo>
                    <a:pt x="157" y="496"/>
                  </a:lnTo>
                  <a:lnTo>
                    <a:pt x="155" y="603"/>
                  </a:lnTo>
                  <a:lnTo>
                    <a:pt x="145" y="706"/>
                  </a:lnTo>
                  <a:lnTo>
                    <a:pt x="122" y="808"/>
                  </a:lnTo>
                  <a:lnTo>
                    <a:pt x="124" y="808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19" name="Freeform 1147">
              <a:extLst>
                <a:ext uri="{FF2B5EF4-FFF2-40B4-BE49-F238E27FC236}">
                  <a16:creationId xmlns:a16="http://schemas.microsoft.com/office/drawing/2014/main" id="{8789798B-FD20-4722-85BE-34A1025AA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2351"/>
              <a:ext cx="16" cy="51"/>
            </a:xfrm>
            <a:custGeom>
              <a:avLst/>
              <a:gdLst>
                <a:gd name="T0" fmla="*/ 32 w 32"/>
                <a:gd name="T1" fmla="*/ 0 h 102"/>
                <a:gd name="T2" fmla="*/ 0 w 32"/>
                <a:gd name="T3" fmla="*/ 33 h 102"/>
                <a:gd name="T4" fmla="*/ 11 w 32"/>
                <a:gd name="T5" fmla="*/ 102 h 102"/>
                <a:gd name="T6" fmla="*/ 32 w 32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02">
                  <a:moveTo>
                    <a:pt x="32" y="0"/>
                  </a:moveTo>
                  <a:lnTo>
                    <a:pt x="0" y="33"/>
                  </a:lnTo>
                  <a:lnTo>
                    <a:pt x="11" y="10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0" name="Freeform 1148">
              <a:extLst>
                <a:ext uri="{FF2B5EF4-FFF2-40B4-BE49-F238E27FC236}">
                  <a16:creationId xmlns:a16="http://schemas.microsoft.com/office/drawing/2014/main" id="{83ACE83D-71F9-47FF-89D5-817692E6C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2351"/>
              <a:ext cx="16" cy="51"/>
            </a:xfrm>
            <a:custGeom>
              <a:avLst/>
              <a:gdLst>
                <a:gd name="T0" fmla="*/ 32 w 32"/>
                <a:gd name="T1" fmla="*/ 0 h 102"/>
                <a:gd name="T2" fmla="*/ 0 w 32"/>
                <a:gd name="T3" fmla="*/ 33 h 102"/>
                <a:gd name="T4" fmla="*/ 11 w 32"/>
                <a:gd name="T5" fmla="*/ 102 h 102"/>
                <a:gd name="T6" fmla="*/ 32 w 32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02">
                  <a:moveTo>
                    <a:pt x="32" y="0"/>
                  </a:moveTo>
                  <a:lnTo>
                    <a:pt x="0" y="33"/>
                  </a:lnTo>
                  <a:lnTo>
                    <a:pt x="11" y="102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1" name="Freeform 1149">
              <a:extLst>
                <a:ext uri="{FF2B5EF4-FFF2-40B4-BE49-F238E27FC236}">
                  <a16:creationId xmlns:a16="http://schemas.microsoft.com/office/drawing/2014/main" id="{0D2171CB-98BC-4CF1-8E4F-51AAC3A63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331"/>
              <a:ext cx="22" cy="37"/>
            </a:xfrm>
            <a:custGeom>
              <a:avLst/>
              <a:gdLst>
                <a:gd name="T0" fmla="*/ 0 w 44"/>
                <a:gd name="T1" fmla="*/ 0 h 73"/>
                <a:gd name="T2" fmla="*/ 14 w 44"/>
                <a:gd name="T3" fmla="*/ 73 h 73"/>
                <a:gd name="T4" fmla="*/ 44 w 44"/>
                <a:gd name="T5" fmla="*/ 40 h 73"/>
                <a:gd name="T6" fmla="*/ 0 w 44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73">
                  <a:moveTo>
                    <a:pt x="0" y="0"/>
                  </a:moveTo>
                  <a:lnTo>
                    <a:pt x="14" y="73"/>
                  </a:lnTo>
                  <a:lnTo>
                    <a:pt x="44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2" name="Freeform 1150">
              <a:extLst>
                <a:ext uri="{FF2B5EF4-FFF2-40B4-BE49-F238E27FC236}">
                  <a16:creationId xmlns:a16="http://schemas.microsoft.com/office/drawing/2014/main" id="{EE3A5DCD-94E7-4CD5-BA2E-E59343D4C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331"/>
              <a:ext cx="22" cy="37"/>
            </a:xfrm>
            <a:custGeom>
              <a:avLst/>
              <a:gdLst>
                <a:gd name="T0" fmla="*/ 0 w 44"/>
                <a:gd name="T1" fmla="*/ 0 h 73"/>
                <a:gd name="T2" fmla="*/ 14 w 44"/>
                <a:gd name="T3" fmla="*/ 73 h 73"/>
                <a:gd name="T4" fmla="*/ 44 w 44"/>
                <a:gd name="T5" fmla="*/ 40 h 73"/>
                <a:gd name="T6" fmla="*/ 0 w 44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73">
                  <a:moveTo>
                    <a:pt x="0" y="0"/>
                  </a:moveTo>
                  <a:lnTo>
                    <a:pt x="14" y="73"/>
                  </a:lnTo>
                  <a:lnTo>
                    <a:pt x="44" y="4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3" name="Freeform 1151">
              <a:extLst>
                <a:ext uri="{FF2B5EF4-FFF2-40B4-BE49-F238E27FC236}">
                  <a16:creationId xmlns:a16="http://schemas.microsoft.com/office/drawing/2014/main" id="{54CC82A2-EA8C-4F6C-96ED-AAD7D33EE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2331"/>
              <a:ext cx="18" cy="46"/>
            </a:xfrm>
            <a:custGeom>
              <a:avLst/>
              <a:gdLst>
                <a:gd name="T0" fmla="*/ 23 w 37"/>
                <a:gd name="T1" fmla="*/ 0 h 92"/>
                <a:gd name="T2" fmla="*/ 0 w 37"/>
                <a:gd name="T3" fmla="*/ 92 h 92"/>
                <a:gd name="T4" fmla="*/ 37 w 37"/>
                <a:gd name="T5" fmla="*/ 73 h 92"/>
                <a:gd name="T6" fmla="*/ 23 w 3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92">
                  <a:moveTo>
                    <a:pt x="23" y="0"/>
                  </a:moveTo>
                  <a:lnTo>
                    <a:pt x="0" y="92"/>
                  </a:lnTo>
                  <a:lnTo>
                    <a:pt x="37" y="7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4" name="Freeform 1152">
              <a:extLst>
                <a:ext uri="{FF2B5EF4-FFF2-40B4-BE49-F238E27FC236}">
                  <a16:creationId xmlns:a16="http://schemas.microsoft.com/office/drawing/2014/main" id="{BE732396-F4B2-4C7D-8B30-B6C38E65B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2331"/>
              <a:ext cx="18" cy="46"/>
            </a:xfrm>
            <a:custGeom>
              <a:avLst/>
              <a:gdLst>
                <a:gd name="T0" fmla="*/ 23 w 37"/>
                <a:gd name="T1" fmla="*/ 0 h 92"/>
                <a:gd name="T2" fmla="*/ 0 w 37"/>
                <a:gd name="T3" fmla="*/ 92 h 92"/>
                <a:gd name="T4" fmla="*/ 37 w 37"/>
                <a:gd name="T5" fmla="*/ 73 h 92"/>
                <a:gd name="T6" fmla="*/ 23 w 3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92">
                  <a:moveTo>
                    <a:pt x="23" y="0"/>
                  </a:moveTo>
                  <a:lnTo>
                    <a:pt x="0" y="92"/>
                  </a:lnTo>
                  <a:lnTo>
                    <a:pt x="37" y="73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5" name="Freeform 1153">
              <a:extLst>
                <a:ext uri="{FF2B5EF4-FFF2-40B4-BE49-F238E27FC236}">
                  <a16:creationId xmlns:a16="http://schemas.microsoft.com/office/drawing/2014/main" id="{55210EB2-7893-4EB9-A93B-E0E613E47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299"/>
              <a:ext cx="28" cy="52"/>
            </a:xfrm>
            <a:custGeom>
              <a:avLst/>
              <a:gdLst>
                <a:gd name="T0" fmla="*/ 56 w 56"/>
                <a:gd name="T1" fmla="*/ 0 h 105"/>
                <a:gd name="T2" fmla="*/ 0 w 56"/>
                <a:gd name="T3" fmla="*/ 65 h 105"/>
                <a:gd name="T4" fmla="*/ 44 w 56"/>
                <a:gd name="T5" fmla="*/ 105 h 105"/>
                <a:gd name="T6" fmla="*/ 56 w 56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05">
                  <a:moveTo>
                    <a:pt x="56" y="0"/>
                  </a:moveTo>
                  <a:lnTo>
                    <a:pt x="0" y="65"/>
                  </a:lnTo>
                  <a:lnTo>
                    <a:pt x="44" y="10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6" name="Freeform 1154">
              <a:extLst>
                <a:ext uri="{FF2B5EF4-FFF2-40B4-BE49-F238E27FC236}">
                  <a16:creationId xmlns:a16="http://schemas.microsoft.com/office/drawing/2014/main" id="{211F9B1F-223C-4173-B47C-B83345178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299"/>
              <a:ext cx="28" cy="52"/>
            </a:xfrm>
            <a:custGeom>
              <a:avLst/>
              <a:gdLst>
                <a:gd name="T0" fmla="*/ 56 w 56"/>
                <a:gd name="T1" fmla="*/ 0 h 105"/>
                <a:gd name="T2" fmla="*/ 0 w 56"/>
                <a:gd name="T3" fmla="*/ 65 h 105"/>
                <a:gd name="T4" fmla="*/ 44 w 56"/>
                <a:gd name="T5" fmla="*/ 105 h 105"/>
                <a:gd name="T6" fmla="*/ 56 w 56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05">
                  <a:moveTo>
                    <a:pt x="56" y="0"/>
                  </a:moveTo>
                  <a:lnTo>
                    <a:pt x="0" y="65"/>
                  </a:lnTo>
                  <a:lnTo>
                    <a:pt x="44" y="105"/>
                  </a:lnTo>
                  <a:lnTo>
                    <a:pt x="5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7" name="Freeform 1155">
              <a:extLst>
                <a:ext uri="{FF2B5EF4-FFF2-40B4-BE49-F238E27FC236}">
                  <a16:creationId xmlns:a16="http://schemas.microsoft.com/office/drawing/2014/main" id="{46640F6C-6A0D-4EDA-934F-2983C4C75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282"/>
              <a:ext cx="28" cy="49"/>
            </a:xfrm>
            <a:custGeom>
              <a:avLst/>
              <a:gdLst>
                <a:gd name="T0" fmla="*/ 16 w 56"/>
                <a:gd name="T1" fmla="*/ 0 h 97"/>
                <a:gd name="T2" fmla="*/ 0 w 56"/>
                <a:gd name="T3" fmla="*/ 97 h 97"/>
                <a:gd name="T4" fmla="*/ 56 w 56"/>
                <a:gd name="T5" fmla="*/ 34 h 97"/>
                <a:gd name="T6" fmla="*/ 16 w 56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97">
                  <a:moveTo>
                    <a:pt x="16" y="0"/>
                  </a:moveTo>
                  <a:lnTo>
                    <a:pt x="0" y="97"/>
                  </a:lnTo>
                  <a:lnTo>
                    <a:pt x="5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8" name="Freeform 1156">
              <a:extLst>
                <a:ext uri="{FF2B5EF4-FFF2-40B4-BE49-F238E27FC236}">
                  <a16:creationId xmlns:a16="http://schemas.microsoft.com/office/drawing/2014/main" id="{F1C35D83-95BD-422C-B46E-C2ADA6311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282"/>
              <a:ext cx="28" cy="49"/>
            </a:xfrm>
            <a:custGeom>
              <a:avLst/>
              <a:gdLst>
                <a:gd name="T0" fmla="*/ 16 w 56"/>
                <a:gd name="T1" fmla="*/ 0 h 97"/>
                <a:gd name="T2" fmla="*/ 0 w 56"/>
                <a:gd name="T3" fmla="*/ 97 h 97"/>
                <a:gd name="T4" fmla="*/ 56 w 56"/>
                <a:gd name="T5" fmla="*/ 34 h 97"/>
                <a:gd name="T6" fmla="*/ 16 w 56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97">
                  <a:moveTo>
                    <a:pt x="16" y="0"/>
                  </a:moveTo>
                  <a:lnTo>
                    <a:pt x="0" y="97"/>
                  </a:lnTo>
                  <a:lnTo>
                    <a:pt x="56" y="34"/>
                  </a:lnTo>
                  <a:lnTo>
                    <a:pt x="1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29" name="Freeform 1157">
              <a:extLst>
                <a:ext uri="{FF2B5EF4-FFF2-40B4-BE49-F238E27FC236}">
                  <a16:creationId xmlns:a16="http://schemas.microsoft.com/office/drawing/2014/main" id="{FBE2B441-C4D0-4F28-A483-2C76A512B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2" y="2246"/>
              <a:ext cx="21" cy="53"/>
            </a:xfrm>
            <a:custGeom>
              <a:avLst/>
              <a:gdLst>
                <a:gd name="T0" fmla="*/ 42 w 42"/>
                <a:gd name="T1" fmla="*/ 0 h 105"/>
                <a:gd name="T2" fmla="*/ 0 w 42"/>
                <a:gd name="T3" fmla="*/ 73 h 105"/>
                <a:gd name="T4" fmla="*/ 40 w 42"/>
                <a:gd name="T5" fmla="*/ 105 h 105"/>
                <a:gd name="T6" fmla="*/ 42 w 42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05">
                  <a:moveTo>
                    <a:pt x="42" y="0"/>
                  </a:moveTo>
                  <a:lnTo>
                    <a:pt x="0" y="73"/>
                  </a:lnTo>
                  <a:lnTo>
                    <a:pt x="40" y="10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0" name="Freeform 1158">
              <a:extLst>
                <a:ext uri="{FF2B5EF4-FFF2-40B4-BE49-F238E27FC236}">
                  <a16:creationId xmlns:a16="http://schemas.microsoft.com/office/drawing/2014/main" id="{41DF6EC8-06DF-4EDE-A8E8-B5700C942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2" y="2246"/>
              <a:ext cx="21" cy="53"/>
            </a:xfrm>
            <a:custGeom>
              <a:avLst/>
              <a:gdLst>
                <a:gd name="T0" fmla="*/ 42 w 42"/>
                <a:gd name="T1" fmla="*/ 0 h 105"/>
                <a:gd name="T2" fmla="*/ 0 w 42"/>
                <a:gd name="T3" fmla="*/ 73 h 105"/>
                <a:gd name="T4" fmla="*/ 40 w 42"/>
                <a:gd name="T5" fmla="*/ 105 h 105"/>
                <a:gd name="T6" fmla="*/ 42 w 42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05">
                  <a:moveTo>
                    <a:pt x="42" y="0"/>
                  </a:moveTo>
                  <a:lnTo>
                    <a:pt x="0" y="73"/>
                  </a:lnTo>
                  <a:lnTo>
                    <a:pt x="40" y="105"/>
                  </a:lnTo>
                  <a:lnTo>
                    <a:pt x="42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1" name="Freeform 1159">
              <a:extLst>
                <a:ext uri="{FF2B5EF4-FFF2-40B4-BE49-F238E27FC236}">
                  <a16:creationId xmlns:a16="http://schemas.microsoft.com/office/drawing/2014/main" id="{620A4391-9DC4-40A2-960F-B253572E6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2" y="2233"/>
              <a:ext cx="21" cy="49"/>
            </a:xfrm>
            <a:custGeom>
              <a:avLst/>
              <a:gdLst>
                <a:gd name="T0" fmla="*/ 5 w 42"/>
                <a:gd name="T1" fmla="*/ 0 h 100"/>
                <a:gd name="T2" fmla="*/ 0 w 42"/>
                <a:gd name="T3" fmla="*/ 100 h 100"/>
                <a:gd name="T4" fmla="*/ 42 w 42"/>
                <a:gd name="T5" fmla="*/ 27 h 100"/>
                <a:gd name="T6" fmla="*/ 5 w 42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00">
                  <a:moveTo>
                    <a:pt x="5" y="0"/>
                  </a:moveTo>
                  <a:lnTo>
                    <a:pt x="0" y="100"/>
                  </a:lnTo>
                  <a:lnTo>
                    <a:pt x="42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2" name="Freeform 1160">
              <a:extLst>
                <a:ext uri="{FF2B5EF4-FFF2-40B4-BE49-F238E27FC236}">
                  <a16:creationId xmlns:a16="http://schemas.microsoft.com/office/drawing/2014/main" id="{FE9E8C94-A9B3-4494-97E2-D81BCB078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2" y="2233"/>
              <a:ext cx="21" cy="49"/>
            </a:xfrm>
            <a:custGeom>
              <a:avLst/>
              <a:gdLst>
                <a:gd name="T0" fmla="*/ 5 w 42"/>
                <a:gd name="T1" fmla="*/ 0 h 100"/>
                <a:gd name="T2" fmla="*/ 0 w 42"/>
                <a:gd name="T3" fmla="*/ 100 h 100"/>
                <a:gd name="T4" fmla="*/ 42 w 42"/>
                <a:gd name="T5" fmla="*/ 27 h 100"/>
                <a:gd name="T6" fmla="*/ 5 w 42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00">
                  <a:moveTo>
                    <a:pt x="5" y="0"/>
                  </a:moveTo>
                  <a:lnTo>
                    <a:pt x="0" y="100"/>
                  </a:lnTo>
                  <a:lnTo>
                    <a:pt x="42" y="27"/>
                  </a:lnTo>
                  <a:lnTo>
                    <a:pt x="5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3" name="Freeform 1161">
              <a:extLst>
                <a:ext uri="{FF2B5EF4-FFF2-40B4-BE49-F238E27FC236}">
                  <a16:creationId xmlns:a16="http://schemas.microsoft.com/office/drawing/2014/main" id="{31E56906-E0FB-4FEF-9C8B-87E62705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" y="2192"/>
              <a:ext cx="18" cy="54"/>
            </a:xfrm>
            <a:custGeom>
              <a:avLst/>
              <a:gdLst>
                <a:gd name="T0" fmla="*/ 27 w 37"/>
                <a:gd name="T1" fmla="*/ 0 h 107"/>
                <a:gd name="T2" fmla="*/ 0 w 37"/>
                <a:gd name="T3" fmla="*/ 80 h 107"/>
                <a:gd name="T4" fmla="*/ 37 w 37"/>
                <a:gd name="T5" fmla="*/ 107 h 107"/>
                <a:gd name="T6" fmla="*/ 27 w 37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07">
                  <a:moveTo>
                    <a:pt x="27" y="0"/>
                  </a:moveTo>
                  <a:lnTo>
                    <a:pt x="0" y="80"/>
                  </a:lnTo>
                  <a:lnTo>
                    <a:pt x="37" y="10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4" name="Freeform 1162">
              <a:extLst>
                <a:ext uri="{FF2B5EF4-FFF2-40B4-BE49-F238E27FC236}">
                  <a16:creationId xmlns:a16="http://schemas.microsoft.com/office/drawing/2014/main" id="{0BFED724-9A0D-4212-8DFF-BE4E99B23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" y="2192"/>
              <a:ext cx="18" cy="54"/>
            </a:xfrm>
            <a:custGeom>
              <a:avLst/>
              <a:gdLst>
                <a:gd name="T0" fmla="*/ 27 w 37"/>
                <a:gd name="T1" fmla="*/ 0 h 107"/>
                <a:gd name="T2" fmla="*/ 0 w 37"/>
                <a:gd name="T3" fmla="*/ 80 h 107"/>
                <a:gd name="T4" fmla="*/ 37 w 37"/>
                <a:gd name="T5" fmla="*/ 107 h 107"/>
                <a:gd name="T6" fmla="*/ 27 w 37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07">
                  <a:moveTo>
                    <a:pt x="27" y="0"/>
                  </a:moveTo>
                  <a:lnTo>
                    <a:pt x="0" y="80"/>
                  </a:lnTo>
                  <a:lnTo>
                    <a:pt x="37" y="107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5" name="Freeform 1163">
              <a:extLst>
                <a:ext uri="{FF2B5EF4-FFF2-40B4-BE49-F238E27FC236}">
                  <a16:creationId xmlns:a16="http://schemas.microsoft.com/office/drawing/2014/main" id="{D0BE9705-DC7F-4A01-847F-818F6CD07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2183"/>
              <a:ext cx="15" cy="50"/>
            </a:xfrm>
            <a:custGeom>
              <a:avLst/>
              <a:gdLst>
                <a:gd name="T0" fmla="*/ 0 w 30"/>
                <a:gd name="T1" fmla="*/ 0 h 99"/>
                <a:gd name="T2" fmla="*/ 3 w 30"/>
                <a:gd name="T3" fmla="*/ 99 h 99"/>
                <a:gd name="T4" fmla="*/ 30 w 30"/>
                <a:gd name="T5" fmla="*/ 19 h 99"/>
                <a:gd name="T6" fmla="*/ 0 w 30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99">
                  <a:moveTo>
                    <a:pt x="0" y="0"/>
                  </a:moveTo>
                  <a:lnTo>
                    <a:pt x="3" y="99"/>
                  </a:lnTo>
                  <a:lnTo>
                    <a:pt x="3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6" name="Freeform 1164">
              <a:extLst>
                <a:ext uri="{FF2B5EF4-FFF2-40B4-BE49-F238E27FC236}">
                  <a16:creationId xmlns:a16="http://schemas.microsoft.com/office/drawing/2014/main" id="{34EADB51-C4E1-4CF5-B2AA-02465C11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2183"/>
              <a:ext cx="15" cy="50"/>
            </a:xfrm>
            <a:custGeom>
              <a:avLst/>
              <a:gdLst>
                <a:gd name="T0" fmla="*/ 0 w 30"/>
                <a:gd name="T1" fmla="*/ 0 h 99"/>
                <a:gd name="T2" fmla="*/ 3 w 30"/>
                <a:gd name="T3" fmla="*/ 99 h 99"/>
                <a:gd name="T4" fmla="*/ 30 w 30"/>
                <a:gd name="T5" fmla="*/ 19 h 99"/>
                <a:gd name="T6" fmla="*/ 0 w 30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99">
                  <a:moveTo>
                    <a:pt x="0" y="0"/>
                  </a:moveTo>
                  <a:lnTo>
                    <a:pt x="3" y="99"/>
                  </a:lnTo>
                  <a:lnTo>
                    <a:pt x="30" y="19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7" name="Freeform 1165">
              <a:extLst>
                <a:ext uri="{FF2B5EF4-FFF2-40B4-BE49-F238E27FC236}">
                  <a16:creationId xmlns:a16="http://schemas.microsoft.com/office/drawing/2014/main" id="{9208229E-5931-49F4-BA23-4A95B37D5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2140"/>
              <a:ext cx="15" cy="52"/>
            </a:xfrm>
            <a:custGeom>
              <a:avLst/>
              <a:gdLst>
                <a:gd name="T0" fmla="*/ 9 w 30"/>
                <a:gd name="T1" fmla="*/ 0 h 105"/>
                <a:gd name="T2" fmla="*/ 0 w 30"/>
                <a:gd name="T3" fmla="*/ 84 h 105"/>
                <a:gd name="T4" fmla="*/ 30 w 30"/>
                <a:gd name="T5" fmla="*/ 105 h 105"/>
                <a:gd name="T6" fmla="*/ 9 w 30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05">
                  <a:moveTo>
                    <a:pt x="9" y="0"/>
                  </a:moveTo>
                  <a:lnTo>
                    <a:pt x="0" y="84"/>
                  </a:lnTo>
                  <a:lnTo>
                    <a:pt x="30" y="10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8" name="Freeform 1166">
              <a:extLst>
                <a:ext uri="{FF2B5EF4-FFF2-40B4-BE49-F238E27FC236}">
                  <a16:creationId xmlns:a16="http://schemas.microsoft.com/office/drawing/2014/main" id="{B9545CE0-B896-44F6-B090-DDE266C01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2140"/>
              <a:ext cx="15" cy="52"/>
            </a:xfrm>
            <a:custGeom>
              <a:avLst/>
              <a:gdLst>
                <a:gd name="T0" fmla="*/ 9 w 30"/>
                <a:gd name="T1" fmla="*/ 0 h 105"/>
                <a:gd name="T2" fmla="*/ 0 w 30"/>
                <a:gd name="T3" fmla="*/ 84 h 105"/>
                <a:gd name="T4" fmla="*/ 30 w 30"/>
                <a:gd name="T5" fmla="*/ 105 h 105"/>
                <a:gd name="T6" fmla="*/ 9 w 30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05">
                  <a:moveTo>
                    <a:pt x="9" y="0"/>
                  </a:moveTo>
                  <a:lnTo>
                    <a:pt x="0" y="84"/>
                  </a:lnTo>
                  <a:lnTo>
                    <a:pt x="30" y="105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39" name="Freeform 1167">
              <a:extLst>
                <a:ext uri="{FF2B5EF4-FFF2-40B4-BE49-F238E27FC236}">
                  <a16:creationId xmlns:a16="http://schemas.microsoft.com/office/drawing/2014/main" id="{34C4CB85-ABEE-4DB8-B136-38C6B0A54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2133"/>
              <a:ext cx="12" cy="50"/>
            </a:xfrm>
            <a:custGeom>
              <a:avLst/>
              <a:gdLst>
                <a:gd name="T0" fmla="*/ 0 w 23"/>
                <a:gd name="T1" fmla="*/ 0 h 100"/>
                <a:gd name="T2" fmla="*/ 14 w 23"/>
                <a:gd name="T3" fmla="*/ 100 h 100"/>
                <a:gd name="T4" fmla="*/ 23 w 23"/>
                <a:gd name="T5" fmla="*/ 14 h 100"/>
                <a:gd name="T6" fmla="*/ 0 w 2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00">
                  <a:moveTo>
                    <a:pt x="0" y="0"/>
                  </a:moveTo>
                  <a:lnTo>
                    <a:pt x="14" y="100"/>
                  </a:lnTo>
                  <a:lnTo>
                    <a:pt x="2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0" name="Freeform 1168">
              <a:extLst>
                <a:ext uri="{FF2B5EF4-FFF2-40B4-BE49-F238E27FC236}">
                  <a16:creationId xmlns:a16="http://schemas.microsoft.com/office/drawing/2014/main" id="{45DFB72E-32CB-4519-9554-E7E517D16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2133"/>
              <a:ext cx="12" cy="50"/>
            </a:xfrm>
            <a:custGeom>
              <a:avLst/>
              <a:gdLst>
                <a:gd name="T0" fmla="*/ 0 w 23"/>
                <a:gd name="T1" fmla="*/ 0 h 100"/>
                <a:gd name="T2" fmla="*/ 14 w 23"/>
                <a:gd name="T3" fmla="*/ 100 h 100"/>
                <a:gd name="T4" fmla="*/ 23 w 23"/>
                <a:gd name="T5" fmla="*/ 14 h 100"/>
                <a:gd name="T6" fmla="*/ 0 w 2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00">
                  <a:moveTo>
                    <a:pt x="0" y="0"/>
                  </a:moveTo>
                  <a:lnTo>
                    <a:pt x="14" y="100"/>
                  </a:lnTo>
                  <a:lnTo>
                    <a:pt x="23" y="1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1" name="Freeform 1169">
              <a:extLst>
                <a:ext uri="{FF2B5EF4-FFF2-40B4-BE49-F238E27FC236}">
                  <a16:creationId xmlns:a16="http://schemas.microsoft.com/office/drawing/2014/main" id="{054B58C0-6E00-4524-BFFD-677772E55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" y="2090"/>
              <a:ext cx="16" cy="50"/>
            </a:xfrm>
            <a:custGeom>
              <a:avLst/>
              <a:gdLst>
                <a:gd name="T0" fmla="*/ 0 w 31"/>
                <a:gd name="T1" fmla="*/ 0 h 100"/>
                <a:gd name="T2" fmla="*/ 8 w 31"/>
                <a:gd name="T3" fmla="*/ 86 h 100"/>
                <a:gd name="T4" fmla="*/ 31 w 31"/>
                <a:gd name="T5" fmla="*/ 100 h 100"/>
                <a:gd name="T6" fmla="*/ 0 w 31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0">
                  <a:moveTo>
                    <a:pt x="0" y="0"/>
                  </a:moveTo>
                  <a:lnTo>
                    <a:pt x="8" y="86"/>
                  </a:lnTo>
                  <a:lnTo>
                    <a:pt x="31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2" name="Freeform 1170">
              <a:extLst>
                <a:ext uri="{FF2B5EF4-FFF2-40B4-BE49-F238E27FC236}">
                  <a16:creationId xmlns:a16="http://schemas.microsoft.com/office/drawing/2014/main" id="{44E652E2-F05F-4557-9E83-164190D05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" y="2090"/>
              <a:ext cx="16" cy="50"/>
            </a:xfrm>
            <a:custGeom>
              <a:avLst/>
              <a:gdLst>
                <a:gd name="T0" fmla="*/ 0 w 31"/>
                <a:gd name="T1" fmla="*/ 0 h 100"/>
                <a:gd name="T2" fmla="*/ 8 w 31"/>
                <a:gd name="T3" fmla="*/ 86 h 100"/>
                <a:gd name="T4" fmla="*/ 31 w 31"/>
                <a:gd name="T5" fmla="*/ 100 h 100"/>
                <a:gd name="T6" fmla="*/ 0 w 31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0">
                  <a:moveTo>
                    <a:pt x="0" y="0"/>
                  </a:moveTo>
                  <a:lnTo>
                    <a:pt x="8" y="86"/>
                  </a:lnTo>
                  <a:lnTo>
                    <a:pt x="31" y="10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3" name="Freeform 1171">
              <a:extLst>
                <a:ext uri="{FF2B5EF4-FFF2-40B4-BE49-F238E27FC236}">
                  <a16:creationId xmlns:a16="http://schemas.microsoft.com/office/drawing/2014/main" id="{472F03FA-7140-4FEE-A253-B0CB6FA9F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2085"/>
              <a:ext cx="12" cy="48"/>
            </a:xfrm>
            <a:custGeom>
              <a:avLst/>
              <a:gdLst>
                <a:gd name="T0" fmla="*/ 0 w 25"/>
                <a:gd name="T1" fmla="*/ 0 h 95"/>
                <a:gd name="T2" fmla="*/ 25 w 25"/>
                <a:gd name="T3" fmla="*/ 95 h 95"/>
                <a:gd name="T4" fmla="*/ 17 w 25"/>
                <a:gd name="T5" fmla="*/ 7 h 95"/>
                <a:gd name="T6" fmla="*/ 0 w 25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95">
                  <a:moveTo>
                    <a:pt x="0" y="0"/>
                  </a:moveTo>
                  <a:lnTo>
                    <a:pt x="25" y="95"/>
                  </a:lnTo>
                  <a:lnTo>
                    <a:pt x="1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4" name="Freeform 1172">
              <a:extLst>
                <a:ext uri="{FF2B5EF4-FFF2-40B4-BE49-F238E27FC236}">
                  <a16:creationId xmlns:a16="http://schemas.microsoft.com/office/drawing/2014/main" id="{B8C13DD0-2579-498F-93B7-BB8F49E00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2085"/>
              <a:ext cx="12" cy="48"/>
            </a:xfrm>
            <a:custGeom>
              <a:avLst/>
              <a:gdLst>
                <a:gd name="T0" fmla="*/ 0 w 25"/>
                <a:gd name="T1" fmla="*/ 0 h 95"/>
                <a:gd name="T2" fmla="*/ 25 w 25"/>
                <a:gd name="T3" fmla="*/ 95 h 95"/>
                <a:gd name="T4" fmla="*/ 17 w 25"/>
                <a:gd name="T5" fmla="*/ 7 h 95"/>
                <a:gd name="T6" fmla="*/ 0 w 25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95">
                  <a:moveTo>
                    <a:pt x="0" y="0"/>
                  </a:moveTo>
                  <a:lnTo>
                    <a:pt x="25" y="95"/>
                  </a:lnTo>
                  <a:lnTo>
                    <a:pt x="17" y="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5" name="Freeform 1173">
              <a:extLst>
                <a:ext uri="{FF2B5EF4-FFF2-40B4-BE49-F238E27FC236}">
                  <a16:creationId xmlns:a16="http://schemas.microsoft.com/office/drawing/2014/main" id="{B8684DAC-3095-424F-A4CD-3DFFBBB75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" y="2042"/>
              <a:ext cx="21" cy="48"/>
            </a:xfrm>
            <a:custGeom>
              <a:avLst/>
              <a:gdLst>
                <a:gd name="T0" fmla="*/ 0 w 42"/>
                <a:gd name="T1" fmla="*/ 0 h 96"/>
                <a:gd name="T2" fmla="*/ 25 w 42"/>
                <a:gd name="T3" fmla="*/ 88 h 96"/>
                <a:gd name="T4" fmla="*/ 42 w 42"/>
                <a:gd name="T5" fmla="*/ 96 h 96"/>
                <a:gd name="T6" fmla="*/ 0 w 42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6">
                  <a:moveTo>
                    <a:pt x="0" y="0"/>
                  </a:moveTo>
                  <a:lnTo>
                    <a:pt x="25" y="88"/>
                  </a:lnTo>
                  <a:lnTo>
                    <a:pt x="42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6" name="Freeform 1174">
              <a:extLst>
                <a:ext uri="{FF2B5EF4-FFF2-40B4-BE49-F238E27FC236}">
                  <a16:creationId xmlns:a16="http://schemas.microsoft.com/office/drawing/2014/main" id="{6AA885B7-BC86-406F-95D5-0B50A65BB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" y="2042"/>
              <a:ext cx="21" cy="48"/>
            </a:xfrm>
            <a:custGeom>
              <a:avLst/>
              <a:gdLst>
                <a:gd name="T0" fmla="*/ 0 w 42"/>
                <a:gd name="T1" fmla="*/ 0 h 96"/>
                <a:gd name="T2" fmla="*/ 25 w 42"/>
                <a:gd name="T3" fmla="*/ 88 h 96"/>
                <a:gd name="T4" fmla="*/ 42 w 42"/>
                <a:gd name="T5" fmla="*/ 96 h 96"/>
                <a:gd name="T6" fmla="*/ 0 w 42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6">
                  <a:moveTo>
                    <a:pt x="0" y="0"/>
                  </a:moveTo>
                  <a:lnTo>
                    <a:pt x="25" y="88"/>
                  </a:lnTo>
                  <a:lnTo>
                    <a:pt x="42" y="9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7" name="Freeform 1175">
              <a:extLst>
                <a:ext uri="{FF2B5EF4-FFF2-40B4-BE49-F238E27FC236}">
                  <a16:creationId xmlns:a16="http://schemas.microsoft.com/office/drawing/2014/main" id="{37422018-FD39-4685-96FE-4372B5AA4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041"/>
              <a:ext cx="19" cy="44"/>
            </a:xfrm>
            <a:custGeom>
              <a:avLst/>
              <a:gdLst>
                <a:gd name="T0" fmla="*/ 0 w 36"/>
                <a:gd name="T1" fmla="*/ 0 h 88"/>
                <a:gd name="T2" fmla="*/ 36 w 36"/>
                <a:gd name="T3" fmla="*/ 88 h 88"/>
                <a:gd name="T4" fmla="*/ 11 w 36"/>
                <a:gd name="T5" fmla="*/ 0 h 88"/>
                <a:gd name="T6" fmla="*/ 0 w 36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8">
                  <a:moveTo>
                    <a:pt x="0" y="0"/>
                  </a:moveTo>
                  <a:lnTo>
                    <a:pt x="36" y="8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8" name="Freeform 1176">
              <a:extLst>
                <a:ext uri="{FF2B5EF4-FFF2-40B4-BE49-F238E27FC236}">
                  <a16:creationId xmlns:a16="http://schemas.microsoft.com/office/drawing/2014/main" id="{320FE5C3-A3DB-41A0-AE3D-1B16FC976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041"/>
              <a:ext cx="19" cy="44"/>
            </a:xfrm>
            <a:custGeom>
              <a:avLst/>
              <a:gdLst>
                <a:gd name="T0" fmla="*/ 0 w 36"/>
                <a:gd name="T1" fmla="*/ 0 h 88"/>
                <a:gd name="T2" fmla="*/ 36 w 36"/>
                <a:gd name="T3" fmla="*/ 88 h 88"/>
                <a:gd name="T4" fmla="*/ 11 w 36"/>
                <a:gd name="T5" fmla="*/ 0 h 88"/>
                <a:gd name="T6" fmla="*/ 0 w 36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8">
                  <a:moveTo>
                    <a:pt x="0" y="0"/>
                  </a:moveTo>
                  <a:lnTo>
                    <a:pt x="36" y="88"/>
                  </a:lnTo>
                  <a:lnTo>
                    <a:pt x="11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49" name="Freeform 1177">
              <a:extLst>
                <a:ext uri="{FF2B5EF4-FFF2-40B4-BE49-F238E27FC236}">
                  <a16:creationId xmlns:a16="http://schemas.microsoft.com/office/drawing/2014/main" id="{4E28FA92-A40A-4E94-ADC9-719D6D942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2000"/>
              <a:ext cx="29" cy="42"/>
            </a:xfrm>
            <a:custGeom>
              <a:avLst/>
              <a:gdLst>
                <a:gd name="T0" fmla="*/ 0 w 59"/>
                <a:gd name="T1" fmla="*/ 0 h 84"/>
                <a:gd name="T2" fmla="*/ 48 w 59"/>
                <a:gd name="T3" fmla="*/ 83 h 84"/>
                <a:gd name="T4" fmla="*/ 59 w 59"/>
                <a:gd name="T5" fmla="*/ 84 h 84"/>
                <a:gd name="T6" fmla="*/ 0 w 59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84">
                  <a:moveTo>
                    <a:pt x="0" y="0"/>
                  </a:moveTo>
                  <a:lnTo>
                    <a:pt x="48" y="83"/>
                  </a:lnTo>
                  <a:lnTo>
                    <a:pt x="59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0" name="Freeform 1178">
              <a:extLst>
                <a:ext uri="{FF2B5EF4-FFF2-40B4-BE49-F238E27FC236}">
                  <a16:creationId xmlns:a16="http://schemas.microsoft.com/office/drawing/2014/main" id="{2688DB4E-B506-4DC7-9AA8-19AD27EB5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2000"/>
              <a:ext cx="29" cy="42"/>
            </a:xfrm>
            <a:custGeom>
              <a:avLst/>
              <a:gdLst>
                <a:gd name="T0" fmla="*/ 0 w 59"/>
                <a:gd name="T1" fmla="*/ 0 h 84"/>
                <a:gd name="T2" fmla="*/ 48 w 59"/>
                <a:gd name="T3" fmla="*/ 83 h 84"/>
                <a:gd name="T4" fmla="*/ 59 w 59"/>
                <a:gd name="T5" fmla="*/ 84 h 84"/>
                <a:gd name="T6" fmla="*/ 0 w 59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84">
                  <a:moveTo>
                    <a:pt x="0" y="0"/>
                  </a:moveTo>
                  <a:lnTo>
                    <a:pt x="48" y="83"/>
                  </a:lnTo>
                  <a:lnTo>
                    <a:pt x="59" y="8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1" name="Freeform 1179">
              <a:extLst>
                <a:ext uri="{FF2B5EF4-FFF2-40B4-BE49-F238E27FC236}">
                  <a16:creationId xmlns:a16="http://schemas.microsoft.com/office/drawing/2014/main" id="{7F6B3B9E-A6EA-4684-A08E-66E8A8D81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1998"/>
              <a:ext cx="29" cy="44"/>
            </a:xfrm>
            <a:custGeom>
              <a:avLst/>
              <a:gdLst>
                <a:gd name="T0" fmla="*/ 6 w 59"/>
                <a:gd name="T1" fmla="*/ 0 h 88"/>
                <a:gd name="T2" fmla="*/ 0 w 59"/>
                <a:gd name="T3" fmla="*/ 4 h 88"/>
                <a:gd name="T4" fmla="*/ 59 w 59"/>
                <a:gd name="T5" fmla="*/ 88 h 88"/>
                <a:gd name="T6" fmla="*/ 6 w 59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88">
                  <a:moveTo>
                    <a:pt x="6" y="0"/>
                  </a:moveTo>
                  <a:lnTo>
                    <a:pt x="0" y="4"/>
                  </a:lnTo>
                  <a:lnTo>
                    <a:pt x="59" y="8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2" name="Freeform 1180">
              <a:extLst>
                <a:ext uri="{FF2B5EF4-FFF2-40B4-BE49-F238E27FC236}">
                  <a16:creationId xmlns:a16="http://schemas.microsoft.com/office/drawing/2014/main" id="{DB6335D3-D487-43B7-9253-8449D1473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" y="1998"/>
              <a:ext cx="29" cy="44"/>
            </a:xfrm>
            <a:custGeom>
              <a:avLst/>
              <a:gdLst>
                <a:gd name="T0" fmla="*/ 6 w 59"/>
                <a:gd name="T1" fmla="*/ 0 h 88"/>
                <a:gd name="T2" fmla="*/ 0 w 59"/>
                <a:gd name="T3" fmla="*/ 4 h 88"/>
                <a:gd name="T4" fmla="*/ 59 w 59"/>
                <a:gd name="T5" fmla="*/ 88 h 88"/>
                <a:gd name="T6" fmla="*/ 6 w 59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88">
                  <a:moveTo>
                    <a:pt x="6" y="0"/>
                  </a:moveTo>
                  <a:lnTo>
                    <a:pt x="0" y="4"/>
                  </a:lnTo>
                  <a:lnTo>
                    <a:pt x="59" y="88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3" name="Freeform 1181">
              <a:extLst>
                <a:ext uri="{FF2B5EF4-FFF2-40B4-BE49-F238E27FC236}">
                  <a16:creationId xmlns:a16="http://schemas.microsoft.com/office/drawing/2014/main" id="{A209906B-E2B1-4D04-BFB2-CAB78D9B6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959"/>
              <a:ext cx="28" cy="41"/>
            </a:xfrm>
            <a:custGeom>
              <a:avLst/>
              <a:gdLst>
                <a:gd name="T0" fmla="*/ 0 w 58"/>
                <a:gd name="T1" fmla="*/ 0 h 82"/>
                <a:gd name="T2" fmla="*/ 52 w 58"/>
                <a:gd name="T3" fmla="*/ 82 h 82"/>
                <a:gd name="T4" fmla="*/ 58 w 58"/>
                <a:gd name="T5" fmla="*/ 76 h 82"/>
                <a:gd name="T6" fmla="*/ 0 w 58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82">
                  <a:moveTo>
                    <a:pt x="0" y="0"/>
                  </a:moveTo>
                  <a:lnTo>
                    <a:pt x="52" y="82"/>
                  </a:lnTo>
                  <a:lnTo>
                    <a:pt x="58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4" name="Freeform 1182">
              <a:extLst>
                <a:ext uri="{FF2B5EF4-FFF2-40B4-BE49-F238E27FC236}">
                  <a16:creationId xmlns:a16="http://schemas.microsoft.com/office/drawing/2014/main" id="{3ADFA61F-3C8F-49A6-8342-BB5BB4DD6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959"/>
              <a:ext cx="28" cy="41"/>
            </a:xfrm>
            <a:custGeom>
              <a:avLst/>
              <a:gdLst>
                <a:gd name="T0" fmla="*/ 0 w 58"/>
                <a:gd name="T1" fmla="*/ 0 h 82"/>
                <a:gd name="T2" fmla="*/ 52 w 58"/>
                <a:gd name="T3" fmla="*/ 82 h 82"/>
                <a:gd name="T4" fmla="*/ 58 w 58"/>
                <a:gd name="T5" fmla="*/ 76 h 82"/>
                <a:gd name="T6" fmla="*/ 0 w 58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82">
                  <a:moveTo>
                    <a:pt x="0" y="0"/>
                  </a:moveTo>
                  <a:lnTo>
                    <a:pt x="52" y="82"/>
                  </a:lnTo>
                  <a:lnTo>
                    <a:pt x="58" y="7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5" name="Freeform 1183">
              <a:extLst>
                <a:ext uri="{FF2B5EF4-FFF2-40B4-BE49-F238E27FC236}">
                  <a16:creationId xmlns:a16="http://schemas.microsoft.com/office/drawing/2014/main" id="{C75AB339-D86C-47BF-A8B0-BB40B046A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959"/>
              <a:ext cx="26" cy="60"/>
            </a:xfrm>
            <a:custGeom>
              <a:avLst/>
              <a:gdLst>
                <a:gd name="T0" fmla="*/ 0 w 52"/>
                <a:gd name="T1" fmla="*/ 0 h 121"/>
                <a:gd name="T2" fmla="*/ 44 w 52"/>
                <a:gd name="T3" fmla="*/ 121 h 121"/>
                <a:gd name="T4" fmla="*/ 52 w 52"/>
                <a:gd name="T5" fmla="*/ 82 h 121"/>
                <a:gd name="T6" fmla="*/ 0 w 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21">
                  <a:moveTo>
                    <a:pt x="0" y="0"/>
                  </a:moveTo>
                  <a:lnTo>
                    <a:pt x="44" y="121"/>
                  </a:lnTo>
                  <a:lnTo>
                    <a:pt x="52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6" name="Freeform 1184">
              <a:extLst>
                <a:ext uri="{FF2B5EF4-FFF2-40B4-BE49-F238E27FC236}">
                  <a16:creationId xmlns:a16="http://schemas.microsoft.com/office/drawing/2014/main" id="{D699EBB6-8906-4F64-AC30-9F9B9C50A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959"/>
              <a:ext cx="26" cy="60"/>
            </a:xfrm>
            <a:custGeom>
              <a:avLst/>
              <a:gdLst>
                <a:gd name="T0" fmla="*/ 0 w 52"/>
                <a:gd name="T1" fmla="*/ 0 h 121"/>
                <a:gd name="T2" fmla="*/ 44 w 52"/>
                <a:gd name="T3" fmla="*/ 121 h 121"/>
                <a:gd name="T4" fmla="*/ 52 w 52"/>
                <a:gd name="T5" fmla="*/ 82 h 121"/>
                <a:gd name="T6" fmla="*/ 0 w 52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21">
                  <a:moveTo>
                    <a:pt x="0" y="0"/>
                  </a:moveTo>
                  <a:lnTo>
                    <a:pt x="44" y="121"/>
                  </a:lnTo>
                  <a:lnTo>
                    <a:pt x="52" y="8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7" name="Freeform 1185">
              <a:extLst>
                <a:ext uri="{FF2B5EF4-FFF2-40B4-BE49-F238E27FC236}">
                  <a16:creationId xmlns:a16="http://schemas.microsoft.com/office/drawing/2014/main" id="{955A4006-657E-4DAA-BFFE-56C71CC93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959"/>
              <a:ext cx="48" cy="42"/>
            </a:xfrm>
            <a:custGeom>
              <a:avLst/>
              <a:gdLst>
                <a:gd name="T0" fmla="*/ 0 w 96"/>
                <a:gd name="T1" fmla="*/ 0 h 84"/>
                <a:gd name="T2" fmla="*/ 58 w 96"/>
                <a:gd name="T3" fmla="*/ 78 h 84"/>
                <a:gd name="T4" fmla="*/ 96 w 96"/>
                <a:gd name="T5" fmla="*/ 84 h 84"/>
                <a:gd name="T6" fmla="*/ 0 w 96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84">
                  <a:moveTo>
                    <a:pt x="0" y="0"/>
                  </a:moveTo>
                  <a:lnTo>
                    <a:pt x="58" y="78"/>
                  </a:lnTo>
                  <a:lnTo>
                    <a:pt x="96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8" name="Freeform 1186">
              <a:extLst>
                <a:ext uri="{FF2B5EF4-FFF2-40B4-BE49-F238E27FC236}">
                  <a16:creationId xmlns:a16="http://schemas.microsoft.com/office/drawing/2014/main" id="{B14F1F06-C16F-4A9C-8296-6235790EC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959"/>
              <a:ext cx="48" cy="42"/>
            </a:xfrm>
            <a:custGeom>
              <a:avLst/>
              <a:gdLst>
                <a:gd name="T0" fmla="*/ 0 w 96"/>
                <a:gd name="T1" fmla="*/ 0 h 84"/>
                <a:gd name="T2" fmla="*/ 58 w 96"/>
                <a:gd name="T3" fmla="*/ 78 h 84"/>
                <a:gd name="T4" fmla="*/ 96 w 96"/>
                <a:gd name="T5" fmla="*/ 84 h 84"/>
                <a:gd name="T6" fmla="*/ 0 w 96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84">
                  <a:moveTo>
                    <a:pt x="0" y="0"/>
                  </a:moveTo>
                  <a:lnTo>
                    <a:pt x="58" y="78"/>
                  </a:lnTo>
                  <a:lnTo>
                    <a:pt x="96" y="8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59" name="Freeform 1187">
              <a:extLst>
                <a:ext uri="{FF2B5EF4-FFF2-40B4-BE49-F238E27FC236}">
                  <a16:creationId xmlns:a16="http://schemas.microsoft.com/office/drawing/2014/main" id="{C6C53F5A-CE08-4732-B26D-26D2AFA36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1889"/>
              <a:ext cx="21" cy="2"/>
            </a:xfrm>
            <a:custGeom>
              <a:avLst/>
              <a:gdLst>
                <a:gd name="T0" fmla="*/ 0 w 42"/>
                <a:gd name="T1" fmla="*/ 0 h 4"/>
                <a:gd name="T2" fmla="*/ 42 w 42"/>
                <a:gd name="T3" fmla="*/ 4 h 4"/>
                <a:gd name="T4" fmla="*/ 42 w 4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">
                  <a:moveTo>
                    <a:pt x="0" y="0"/>
                  </a:moveTo>
                  <a:lnTo>
                    <a:pt x="42" y="4"/>
                  </a:lnTo>
                  <a:lnTo>
                    <a:pt x="42" y="4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0" name="Freeform 1188">
              <a:extLst>
                <a:ext uri="{FF2B5EF4-FFF2-40B4-BE49-F238E27FC236}">
                  <a16:creationId xmlns:a16="http://schemas.microsoft.com/office/drawing/2014/main" id="{47BF94DA-B54F-4B59-9DCE-9CEDB758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891"/>
              <a:ext cx="13" cy="33"/>
            </a:xfrm>
            <a:custGeom>
              <a:avLst/>
              <a:gdLst>
                <a:gd name="T0" fmla="*/ 27 w 27"/>
                <a:gd name="T1" fmla="*/ 0 h 65"/>
                <a:gd name="T2" fmla="*/ 0 w 27"/>
                <a:gd name="T3" fmla="*/ 65 h 65"/>
                <a:gd name="T4" fmla="*/ 0 w 27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65">
                  <a:moveTo>
                    <a:pt x="27" y="0"/>
                  </a:moveTo>
                  <a:lnTo>
                    <a:pt x="0" y="65"/>
                  </a:lnTo>
                  <a:lnTo>
                    <a:pt x="0" y="65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1" name="Freeform 1189">
              <a:extLst>
                <a:ext uri="{FF2B5EF4-FFF2-40B4-BE49-F238E27FC236}">
                  <a16:creationId xmlns:a16="http://schemas.microsoft.com/office/drawing/2014/main" id="{C15CF52A-9572-4E2C-8813-3A12F724D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834"/>
              <a:ext cx="58" cy="31"/>
            </a:xfrm>
            <a:custGeom>
              <a:avLst/>
              <a:gdLst>
                <a:gd name="T0" fmla="*/ 0 w 115"/>
                <a:gd name="T1" fmla="*/ 0 h 63"/>
                <a:gd name="T2" fmla="*/ 115 w 115"/>
                <a:gd name="T3" fmla="*/ 63 h 63"/>
                <a:gd name="T4" fmla="*/ 115 w 115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63">
                  <a:moveTo>
                    <a:pt x="0" y="0"/>
                  </a:moveTo>
                  <a:lnTo>
                    <a:pt x="115" y="63"/>
                  </a:lnTo>
                  <a:lnTo>
                    <a:pt x="115" y="63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2" name="Freeform 1190">
              <a:extLst>
                <a:ext uri="{FF2B5EF4-FFF2-40B4-BE49-F238E27FC236}">
                  <a16:creationId xmlns:a16="http://schemas.microsoft.com/office/drawing/2014/main" id="{C6BED47B-34D3-4343-902B-7308C93A9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810"/>
              <a:ext cx="35" cy="55"/>
            </a:xfrm>
            <a:custGeom>
              <a:avLst/>
              <a:gdLst>
                <a:gd name="T0" fmla="*/ 69 w 69"/>
                <a:gd name="T1" fmla="*/ 111 h 111"/>
                <a:gd name="T2" fmla="*/ 0 w 69"/>
                <a:gd name="T3" fmla="*/ 0 h 111"/>
                <a:gd name="T4" fmla="*/ 0 w 69"/>
                <a:gd name="T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1">
                  <a:moveTo>
                    <a:pt x="69" y="11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3" name="Freeform 1191">
              <a:extLst>
                <a:ext uri="{FF2B5EF4-FFF2-40B4-BE49-F238E27FC236}">
                  <a16:creationId xmlns:a16="http://schemas.microsoft.com/office/drawing/2014/main" id="{7F62D299-DCDB-46F7-8C3D-8E7F018E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834"/>
              <a:ext cx="21" cy="1"/>
            </a:xfrm>
            <a:custGeom>
              <a:avLst/>
              <a:gdLst>
                <a:gd name="T0" fmla="*/ 42 w 42"/>
                <a:gd name="T1" fmla="*/ 0 w 42"/>
                <a:gd name="T2" fmla="*/ 0 w 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2">
                  <a:moveTo>
                    <a:pt x="42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4" name="Freeform 1192">
              <a:extLst>
                <a:ext uri="{FF2B5EF4-FFF2-40B4-BE49-F238E27FC236}">
                  <a16:creationId xmlns:a16="http://schemas.microsoft.com/office/drawing/2014/main" id="{08FFE562-523A-47F4-B1EC-6314EBD55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810"/>
              <a:ext cx="1" cy="21"/>
            </a:xfrm>
            <a:custGeom>
              <a:avLst/>
              <a:gdLst>
                <a:gd name="T0" fmla="*/ 0 w 2"/>
                <a:gd name="T1" fmla="*/ 0 h 43"/>
                <a:gd name="T2" fmla="*/ 2 w 2"/>
                <a:gd name="T3" fmla="*/ 43 h 43"/>
                <a:gd name="T4" fmla="*/ 2 w 2"/>
                <a:gd name="T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lnTo>
                    <a:pt x="2" y="43"/>
                  </a:lnTo>
                  <a:lnTo>
                    <a:pt x="2" y="43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5" name="Freeform 1193">
              <a:extLst>
                <a:ext uri="{FF2B5EF4-FFF2-40B4-BE49-F238E27FC236}">
                  <a16:creationId xmlns:a16="http://schemas.microsoft.com/office/drawing/2014/main" id="{D1D6D343-CF6E-487E-825C-FF3913CCE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809"/>
              <a:ext cx="273" cy="115"/>
            </a:xfrm>
            <a:custGeom>
              <a:avLst/>
              <a:gdLst>
                <a:gd name="T0" fmla="*/ 548 w 548"/>
                <a:gd name="T1" fmla="*/ 49 h 229"/>
                <a:gd name="T2" fmla="*/ 540 w 548"/>
                <a:gd name="T3" fmla="*/ 44 h 229"/>
                <a:gd name="T4" fmla="*/ 534 w 548"/>
                <a:gd name="T5" fmla="*/ 38 h 229"/>
                <a:gd name="T6" fmla="*/ 529 w 548"/>
                <a:gd name="T7" fmla="*/ 32 h 229"/>
                <a:gd name="T8" fmla="*/ 521 w 548"/>
                <a:gd name="T9" fmla="*/ 28 h 229"/>
                <a:gd name="T10" fmla="*/ 513 w 548"/>
                <a:gd name="T11" fmla="*/ 23 h 229"/>
                <a:gd name="T12" fmla="*/ 508 w 548"/>
                <a:gd name="T13" fmla="*/ 19 h 229"/>
                <a:gd name="T14" fmla="*/ 500 w 548"/>
                <a:gd name="T15" fmla="*/ 15 h 229"/>
                <a:gd name="T16" fmla="*/ 492 w 548"/>
                <a:gd name="T17" fmla="*/ 13 h 229"/>
                <a:gd name="T18" fmla="*/ 485 w 548"/>
                <a:gd name="T19" fmla="*/ 9 h 229"/>
                <a:gd name="T20" fmla="*/ 479 w 548"/>
                <a:gd name="T21" fmla="*/ 7 h 229"/>
                <a:gd name="T22" fmla="*/ 471 w 548"/>
                <a:gd name="T23" fmla="*/ 5 h 229"/>
                <a:gd name="T24" fmla="*/ 464 w 548"/>
                <a:gd name="T25" fmla="*/ 3 h 229"/>
                <a:gd name="T26" fmla="*/ 448 w 548"/>
                <a:gd name="T27" fmla="*/ 1 h 229"/>
                <a:gd name="T28" fmla="*/ 433 w 548"/>
                <a:gd name="T29" fmla="*/ 0 h 229"/>
                <a:gd name="T30" fmla="*/ 416 w 548"/>
                <a:gd name="T31" fmla="*/ 0 h 229"/>
                <a:gd name="T32" fmla="*/ 400 w 548"/>
                <a:gd name="T33" fmla="*/ 1 h 229"/>
                <a:gd name="T34" fmla="*/ 383 w 548"/>
                <a:gd name="T35" fmla="*/ 3 h 229"/>
                <a:gd name="T36" fmla="*/ 368 w 548"/>
                <a:gd name="T37" fmla="*/ 7 h 229"/>
                <a:gd name="T38" fmla="*/ 351 w 548"/>
                <a:gd name="T39" fmla="*/ 11 h 229"/>
                <a:gd name="T40" fmla="*/ 333 w 548"/>
                <a:gd name="T41" fmla="*/ 17 h 229"/>
                <a:gd name="T42" fmla="*/ 316 w 548"/>
                <a:gd name="T43" fmla="*/ 23 h 229"/>
                <a:gd name="T44" fmla="*/ 299 w 548"/>
                <a:gd name="T45" fmla="*/ 30 h 229"/>
                <a:gd name="T46" fmla="*/ 282 w 548"/>
                <a:gd name="T47" fmla="*/ 40 h 229"/>
                <a:gd name="T48" fmla="*/ 263 w 548"/>
                <a:gd name="T49" fmla="*/ 47 h 229"/>
                <a:gd name="T50" fmla="*/ 245 w 548"/>
                <a:gd name="T51" fmla="*/ 59 h 229"/>
                <a:gd name="T52" fmla="*/ 226 w 548"/>
                <a:gd name="T53" fmla="*/ 68 h 229"/>
                <a:gd name="T54" fmla="*/ 209 w 548"/>
                <a:gd name="T55" fmla="*/ 80 h 229"/>
                <a:gd name="T56" fmla="*/ 190 w 548"/>
                <a:gd name="T57" fmla="*/ 91 h 229"/>
                <a:gd name="T58" fmla="*/ 171 w 548"/>
                <a:gd name="T59" fmla="*/ 105 h 229"/>
                <a:gd name="T60" fmla="*/ 153 w 548"/>
                <a:gd name="T61" fmla="*/ 116 h 229"/>
                <a:gd name="T62" fmla="*/ 134 w 548"/>
                <a:gd name="T63" fmla="*/ 130 h 229"/>
                <a:gd name="T64" fmla="*/ 115 w 548"/>
                <a:gd name="T65" fmla="*/ 143 h 229"/>
                <a:gd name="T66" fmla="*/ 77 w 548"/>
                <a:gd name="T67" fmla="*/ 172 h 229"/>
                <a:gd name="T68" fmla="*/ 39 w 548"/>
                <a:gd name="T69" fmla="*/ 200 h 229"/>
                <a:gd name="T70" fmla="*/ 0 w 548"/>
                <a:gd name="T71" fmla="*/ 229 h 229"/>
                <a:gd name="T72" fmla="*/ 0 w 548"/>
                <a:gd name="T7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8" h="229">
                  <a:moveTo>
                    <a:pt x="548" y="49"/>
                  </a:moveTo>
                  <a:lnTo>
                    <a:pt x="540" y="44"/>
                  </a:lnTo>
                  <a:lnTo>
                    <a:pt x="534" y="38"/>
                  </a:lnTo>
                  <a:lnTo>
                    <a:pt x="529" y="32"/>
                  </a:lnTo>
                  <a:lnTo>
                    <a:pt x="521" y="28"/>
                  </a:lnTo>
                  <a:lnTo>
                    <a:pt x="513" y="23"/>
                  </a:lnTo>
                  <a:lnTo>
                    <a:pt x="508" y="19"/>
                  </a:lnTo>
                  <a:lnTo>
                    <a:pt x="500" y="15"/>
                  </a:lnTo>
                  <a:lnTo>
                    <a:pt x="492" y="13"/>
                  </a:lnTo>
                  <a:lnTo>
                    <a:pt x="485" y="9"/>
                  </a:lnTo>
                  <a:lnTo>
                    <a:pt x="479" y="7"/>
                  </a:lnTo>
                  <a:lnTo>
                    <a:pt x="471" y="5"/>
                  </a:lnTo>
                  <a:lnTo>
                    <a:pt x="464" y="3"/>
                  </a:lnTo>
                  <a:lnTo>
                    <a:pt x="448" y="1"/>
                  </a:lnTo>
                  <a:lnTo>
                    <a:pt x="433" y="0"/>
                  </a:lnTo>
                  <a:lnTo>
                    <a:pt x="416" y="0"/>
                  </a:lnTo>
                  <a:lnTo>
                    <a:pt x="400" y="1"/>
                  </a:lnTo>
                  <a:lnTo>
                    <a:pt x="383" y="3"/>
                  </a:lnTo>
                  <a:lnTo>
                    <a:pt x="368" y="7"/>
                  </a:lnTo>
                  <a:lnTo>
                    <a:pt x="351" y="11"/>
                  </a:lnTo>
                  <a:lnTo>
                    <a:pt x="333" y="17"/>
                  </a:lnTo>
                  <a:lnTo>
                    <a:pt x="316" y="23"/>
                  </a:lnTo>
                  <a:lnTo>
                    <a:pt x="299" y="30"/>
                  </a:lnTo>
                  <a:lnTo>
                    <a:pt x="282" y="40"/>
                  </a:lnTo>
                  <a:lnTo>
                    <a:pt x="263" y="47"/>
                  </a:lnTo>
                  <a:lnTo>
                    <a:pt x="245" y="59"/>
                  </a:lnTo>
                  <a:lnTo>
                    <a:pt x="226" y="68"/>
                  </a:lnTo>
                  <a:lnTo>
                    <a:pt x="209" y="80"/>
                  </a:lnTo>
                  <a:lnTo>
                    <a:pt x="190" y="91"/>
                  </a:lnTo>
                  <a:lnTo>
                    <a:pt x="171" y="105"/>
                  </a:lnTo>
                  <a:lnTo>
                    <a:pt x="153" y="116"/>
                  </a:lnTo>
                  <a:lnTo>
                    <a:pt x="134" y="130"/>
                  </a:lnTo>
                  <a:lnTo>
                    <a:pt x="115" y="143"/>
                  </a:lnTo>
                  <a:lnTo>
                    <a:pt x="77" y="172"/>
                  </a:lnTo>
                  <a:lnTo>
                    <a:pt x="39" y="200"/>
                  </a:lnTo>
                  <a:lnTo>
                    <a:pt x="0" y="229"/>
                  </a:lnTo>
                  <a:lnTo>
                    <a:pt x="0" y="229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6" name="Freeform 1194">
              <a:extLst>
                <a:ext uri="{FF2B5EF4-FFF2-40B4-BE49-F238E27FC236}">
                  <a16:creationId xmlns:a16="http://schemas.microsoft.com/office/drawing/2014/main" id="{EA94FD37-F271-42CC-8EDF-EAE11AE45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1802"/>
              <a:ext cx="284" cy="87"/>
            </a:xfrm>
            <a:custGeom>
              <a:avLst/>
              <a:gdLst>
                <a:gd name="T0" fmla="*/ 569 w 569"/>
                <a:gd name="T1" fmla="*/ 58 h 174"/>
                <a:gd name="T2" fmla="*/ 555 w 569"/>
                <a:gd name="T3" fmla="*/ 46 h 174"/>
                <a:gd name="T4" fmla="*/ 542 w 569"/>
                <a:gd name="T5" fmla="*/ 35 h 174"/>
                <a:gd name="T6" fmla="*/ 513 w 569"/>
                <a:gd name="T7" fmla="*/ 19 h 174"/>
                <a:gd name="T8" fmla="*/ 482 w 569"/>
                <a:gd name="T9" fmla="*/ 8 h 174"/>
                <a:gd name="T10" fmla="*/ 450 w 569"/>
                <a:gd name="T11" fmla="*/ 2 h 174"/>
                <a:gd name="T12" fmla="*/ 417 w 569"/>
                <a:gd name="T13" fmla="*/ 0 h 174"/>
                <a:gd name="T14" fmla="*/ 383 w 569"/>
                <a:gd name="T15" fmla="*/ 2 h 174"/>
                <a:gd name="T16" fmla="*/ 348 w 569"/>
                <a:gd name="T17" fmla="*/ 8 h 174"/>
                <a:gd name="T18" fmla="*/ 312 w 569"/>
                <a:gd name="T19" fmla="*/ 19 h 174"/>
                <a:gd name="T20" fmla="*/ 276 w 569"/>
                <a:gd name="T21" fmla="*/ 31 h 174"/>
                <a:gd name="T22" fmla="*/ 237 w 569"/>
                <a:gd name="T23" fmla="*/ 46 h 174"/>
                <a:gd name="T24" fmla="*/ 199 w 569"/>
                <a:gd name="T25" fmla="*/ 65 h 174"/>
                <a:gd name="T26" fmla="*/ 159 w 569"/>
                <a:gd name="T27" fmla="*/ 84 h 174"/>
                <a:gd name="T28" fmla="*/ 80 w 569"/>
                <a:gd name="T29" fmla="*/ 128 h 174"/>
                <a:gd name="T30" fmla="*/ 0 w 569"/>
                <a:gd name="T31" fmla="*/ 174 h 174"/>
                <a:gd name="T32" fmla="*/ 0 w 569"/>
                <a:gd name="T3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9" h="174">
                  <a:moveTo>
                    <a:pt x="569" y="58"/>
                  </a:moveTo>
                  <a:lnTo>
                    <a:pt x="555" y="46"/>
                  </a:lnTo>
                  <a:lnTo>
                    <a:pt x="542" y="35"/>
                  </a:lnTo>
                  <a:lnTo>
                    <a:pt x="513" y="19"/>
                  </a:lnTo>
                  <a:lnTo>
                    <a:pt x="482" y="8"/>
                  </a:lnTo>
                  <a:lnTo>
                    <a:pt x="450" y="2"/>
                  </a:lnTo>
                  <a:lnTo>
                    <a:pt x="417" y="0"/>
                  </a:lnTo>
                  <a:lnTo>
                    <a:pt x="383" y="2"/>
                  </a:lnTo>
                  <a:lnTo>
                    <a:pt x="348" y="8"/>
                  </a:lnTo>
                  <a:lnTo>
                    <a:pt x="312" y="19"/>
                  </a:lnTo>
                  <a:lnTo>
                    <a:pt x="276" y="31"/>
                  </a:lnTo>
                  <a:lnTo>
                    <a:pt x="237" y="46"/>
                  </a:lnTo>
                  <a:lnTo>
                    <a:pt x="199" y="65"/>
                  </a:lnTo>
                  <a:lnTo>
                    <a:pt x="159" y="84"/>
                  </a:lnTo>
                  <a:lnTo>
                    <a:pt x="80" y="128"/>
                  </a:lnTo>
                  <a:lnTo>
                    <a:pt x="0" y="174"/>
                  </a:lnTo>
                  <a:lnTo>
                    <a:pt x="0" y="174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7" name="Freeform 1195">
              <a:extLst>
                <a:ext uri="{FF2B5EF4-FFF2-40B4-BE49-F238E27FC236}">
                  <a16:creationId xmlns:a16="http://schemas.microsoft.com/office/drawing/2014/main" id="{425D0E50-0EE6-4E9D-BC2D-0E92306C1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891"/>
              <a:ext cx="38" cy="33"/>
            </a:xfrm>
            <a:custGeom>
              <a:avLst/>
              <a:gdLst>
                <a:gd name="T0" fmla="*/ 27 w 77"/>
                <a:gd name="T1" fmla="*/ 0 h 65"/>
                <a:gd name="T2" fmla="*/ 0 w 77"/>
                <a:gd name="T3" fmla="*/ 65 h 65"/>
                <a:gd name="T4" fmla="*/ 77 w 77"/>
                <a:gd name="T5" fmla="*/ 8 h 65"/>
                <a:gd name="T6" fmla="*/ 27 w 7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65">
                  <a:moveTo>
                    <a:pt x="27" y="0"/>
                  </a:moveTo>
                  <a:lnTo>
                    <a:pt x="0" y="65"/>
                  </a:lnTo>
                  <a:lnTo>
                    <a:pt x="77" y="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8" name="Freeform 1196">
              <a:extLst>
                <a:ext uri="{FF2B5EF4-FFF2-40B4-BE49-F238E27FC236}">
                  <a16:creationId xmlns:a16="http://schemas.microsoft.com/office/drawing/2014/main" id="{0F99011A-551B-4AC9-9EFB-229985ECB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891"/>
              <a:ext cx="38" cy="33"/>
            </a:xfrm>
            <a:custGeom>
              <a:avLst/>
              <a:gdLst>
                <a:gd name="T0" fmla="*/ 27 w 77"/>
                <a:gd name="T1" fmla="*/ 0 h 65"/>
                <a:gd name="T2" fmla="*/ 0 w 77"/>
                <a:gd name="T3" fmla="*/ 65 h 65"/>
                <a:gd name="T4" fmla="*/ 77 w 77"/>
                <a:gd name="T5" fmla="*/ 8 h 65"/>
                <a:gd name="T6" fmla="*/ 27 w 7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65">
                  <a:moveTo>
                    <a:pt x="27" y="0"/>
                  </a:moveTo>
                  <a:lnTo>
                    <a:pt x="0" y="65"/>
                  </a:lnTo>
                  <a:lnTo>
                    <a:pt x="77" y="8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69" name="Freeform 1197">
              <a:extLst>
                <a:ext uri="{FF2B5EF4-FFF2-40B4-BE49-F238E27FC236}">
                  <a16:creationId xmlns:a16="http://schemas.microsoft.com/office/drawing/2014/main" id="{C2A7964A-5A50-45A9-9139-905735C89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1867"/>
              <a:ext cx="84" cy="24"/>
            </a:xfrm>
            <a:custGeom>
              <a:avLst/>
              <a:gdLst>
                <a:gd name="T0" fmla="*/ 168 w 168"/>
                <a:gd name="T1" fmla="*/ 0 h 48"/>
                <a:gd name="T2" fmla="*/ 0 w 168"/>
                <a:gd name="T3" fmla="*/ 46 h 48"/>
                <a:gd name="T4" fmla="*/ 42 w 168"/>
                <a:gd name="T5" fmla="*/ 48 h 48"/>
                <a:gd name="T6" fmla="*/ 168 w 16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48">
                  <a:moveTo>
                    <a:pt x="168" y="0"/>
                  </a:moveTo>
                  <a:lnTo>
                    <a:pt x="0" y="46"/>
                  </a:lnTo>
                  <a:lnTo>
                    <a:pt x="42" y="48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0" name="Freeform 1198">
              <a:extLst>
                <a:ext uri="{FF2B5EF4-FFF2-40B4-BE49-F238E27FC236}">
                  <a16:creationId xmlns:a16="http://schemas.microsoft.com/office/drawing/2014/main" id="{EC52CA9B-6B1F-4271-9932-EEB8F7073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1867"/>
              <a:ext cx="84" cy="24"/>
            </a:xfrm>
            <a:custGeom>
              <a:avLst/>
              <a:gdLst>
                <a:gd name="T0" fmla="*/ 168 w 168"/>
                <a:gd name="T1" fmla="*/ 0 h 48"/>
                <a:gd name="T2" fmla="*/ 0 w 168"/>
                <a:gd name="T3" fmla="*/ 46 h 48"/>
                <a:gd name="T4" fmla="*/ 42 w 168"/>
                <a:gd name="T5" fmla="*/ 48 h 48"/>
                <a:gd name="T6" fmla="*/ 168 w 16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48">
                  <a:moveTo>
                    <a:pt x="168" y="0"/>
                  </a:moveTo>
                  <a:lnTo>
                    <a:pt x="0" y="46"/>
                  </a:lnTo>
                  <a:lnTo>
                    <a:pt x="42" y="48"/>
                  </a:lnTo>
                  <a:lnTo>
                    <a:pt x="168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1" name="Freeform 1199">
              <a:extLst>
                <a:ext uri="{FF2B5EF4-FFF2-40B4-BE49-F238E27FC236}">
                  <a16:creationId xmlns:a16="http://schemas.microsoft.com/office/drawing/2014/main" id="{5B60B627-A99A-4C90-8306-894906987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" y="1867"/>
              <a:ext cx="63" cy="28"/>
            </a:xfrm>
            <a:custGeom>
              <a:avLst/>
              <a:gdLst>
                <a:gd name="T0" fmla="*/ 126 w 126"/>
                <a:gd name="T1" fmla="*/ 0 h 56"/>
                <a:gd name="T2" fmla="*/ 0 w 126"/>
                <a:gd name="T3" fmla="*/ 48 h 56"/>
                <a:gd name="T4" fmla="*/ 50 w 126"/>
                <a:gd name="T5" fmla="*/ 56 h 56"/>
                <a:gd name="T6" fmla="*/ 126 w 12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56">
                  <a:moveTo>
                    <a:pt x="126" y="0"/>
                  </a:moveTo>
                  <a:lnTo>
                    <a:pt x="0" y="48"/>
                  </a:lnTo>
                  <a:lnTo>
                    <a:pt x="50" y="5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2" name="Freeform 1200">
              <a:extLst>
                <a:ext uri="{FF2B5EF4-FFF2-40B4-BE49-F238E27FC236}">
                  <a16:creationId xmlns:a16="http://schemas.microsoft.com/office/drawing/2014/main" id="{5166D49E-0E95-43BC-B737-E35506F96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" y="1867"/>
              <a:ext cx="63" cy="28"/>
            </a:xfrm>
            <a:custGeom>
              <a:avLst/>
              <a:gdLst>
                <a:gd name="T0" fmla="*/ 126 w 126"/>
                <a:gd name="T1" fmla="*/ 0 h 56"/>
                <a:gd name="T2" fmla="*/ 0 w 126"/>
                <a:gd name="T3" fmla="*/ 48 h 56"/>
                <a:gd name="T4" fmla="*/ 50 w 126"/>
                <a:gd name="T5" fmla="*/ 56 h 56"/>
                <a:gd name="T6" fmla="*/ 126 w 12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56">
                  <a:moveTo>
                    <a:pt x="126" y="0"/>
                  </a:moveTo>
                  <a:lnTo>
                    <a:pt x="0" y="48"/>
                  </a:lnTo>
                  <a:lnTo>
                    <a:pt x="50" y="56"/>
                  </a:lnTo>
                  <a:lnTo>
                    <a:pt x="12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3" name="Freeform 1201">
              <a:extLst>
                <a:ext uri="{FF2B5EF4-FFF2-40B4-BE49-F238E27FC236}">
                  <a16:creationId xmlns:a16="http://schemas.microsoft.com/office/drawing/2014/main" id="{D656E289-06ED-486C-BAD2-871D96A65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1866"/>
              <a:ext cx="84" cy="23"/>
            </a:xfrm>
            <a:custGeom>
              <a:avLst/>
              <a:gdLst>
                <a:gd name="T0" fmla="*/ 78 w 168"/>
                <a:gd name="T1" fmla="*/ 0 h 46"/>
                <a:gd name="T2" fmla="*/ 0 w 168"/>
                <a:gd name="T3" fmla="*/ 46 h 46"/>
                <a:gd name="T4" fmla="*/ 168 w 168"/>
                <a:gd name="T5" fmla="*/ 2 h 46"/>
                <a:gd name="T6" fmla="*/ 78 w 168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46">
                  <a:moveTo>
                    <a:pt x="78" y="0"/>
                  </a:moveTo>
                  <a:lnTo>
                    <a:pt x="0" y="46"/>
                  </a:lnTo>
                  <a:lnTo>
                    <a:pt x="16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4" name="Freeform 1202">
              <a:extLst>
                <a:ext uri="{FF2B5EF4-FFF2-40B4-BE49-F238E27FC236}">
                  <a16:creationId xmlns:a16="http://schemas.microsoft.com/office/drawing/2014/main" id="{1FFCD94C-A448-4487-813D-3FA2ADE1D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" y="1866"/>
              <a:ext cx="84" cy="23"/>
            </a:xfrm>
            <a:custGeom>
              <a:avLst/>
              <a:gdLst>
                <a:gd name="T0" fmla="*/ 78 w 168"/>
                <a:gd name="T1" fmla="*/ 0 h 46"/>
                <a:gd name="T2" fmla="*/ 0 w 168"/>
                <a:gd name="T3" fmla="*/ 46 h 46"/>
                <a:gd name="T4" fmla="*/ 168 w 168"/>
                <a:gd name="T5" fmla="*/ 2 h 46"/>
                <a:gd name="T6" fmla="*/ 78 w 168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46">
                  <a:moveTo>
                    <a:pt x="78" y="0"/>
                  </a:moveTo>
                  <a:lnTo>
                    <a:pt x="0" y="46"/>
                  </a:lnTo>
                  <a:lnTo>
                    <a:pt x="168" y="2"/>
                  </a:lnTo>
                  <a:lnTo>
                    <a:pt x="78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5" name="Freeform 1203">
              <a:extLst>
                <a:ext uri="{FF2B5EF4-FFF2-40B4-BE49-F238E27FC236}">
                  <a16:creationId xmlns:a16="http://schemas.microsoft.com/office/drawing/2014/main" id="{1B1E9CF8-DCA4-4FC1-AFC5-920C1A357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855"/>
              <a:ext cx="63" cy="12"/>
            </a:xfrm>
            <a:custGeom>
              <a:avLst/>
              <a:gdLst>
                <a:gd name="T0" fmla="*/ 127 w 127"/>
                <a:gd name="T1" fmla="*/ 0 h 25"/>
                <a:gd name="T2" fmla="*/ 0 w 127"/>
                <a:gd name="T3" fmla="*/ 23 h 25"/>
                <a:gd name="T4" fmla="*/ 90 w 127"/>
                <a:gd name="T5" fmla="*/ 25 h 25"/>
                <a:gd name="T6" fmla="*/ 127 w 127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">
                  <a:moveTo>
                    <a:pt x="127" y="0"/>
                  </a:moveTo>
                  <a:lnTo>
                    <a:pt x="0" y="23"/>
                  </a:lnTo>
                  <a:lnTo>
                    <a:pt x="90" y="25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6" name="Freeform 1204">
              <a:extLst>
                <a:ext uri="{FF2B5EF4-FFF2-40B4-BE49-F238E27FC236}">
                  <a16:creationId xmlns:a16="http://schemas.microsoft.com/office/drawing/2014/main" id="{9F7703F3-9553-4192-A6B6-0E9285586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855"/>
              <a:ext cx="63" cy="12"/>
            </a:xfrm>
            <a:custGeom>
              <a:avLst/>
              <a:gdLst>
                <a:gd name="T0" fmla="*/ 127 w 127"/>
                <a:gd name="T1" fmla="*/ 0 h 25"/>
                <a:gd name="T2" fmla="*/ 0 w 127"/>
                <a:gd name="T3" fmla="*/ 23 h 25"/>
                <a:gd name="T4" fmla="*/ 90 w 127"/>
                <a:gd name="T5" fmla="*/ 25 h 25"/>
                <a:gd name="T6" fmla="*/ 127 w 127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">
                  <a:moveTo>
                    <a:pt x="127" y="0"/>
                  </a:moveTo>
                  <a:lnTo>
                    <a:pt x="0" y="23"/>
                  </a:lnTo>
                  <a:lnTo>
                    <a:pt x="90" y="25"/>
                  </a:lnTo>
                  <a:lnTo>
                    <a:pt x="12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7" name="Freeform 1205">
              <a:extLst>
                <a:ext uri="{FF2B5EF4-FFF2-40B4-BE49-F238E27FC236}">
                  <a16:creationId xmlns:a16="http://schemas.microsoft.com/office/drawing/2014/main" id="{979658FD-A1C4-4B12-9F5B-62374341A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844"/>
              <a:ext cx="63" cy="22"/>
            </a:xfrm>
            <a:custGeom>
              <a:avLst/>
              <a:gdLst>
                <a:gd name="T0" fmla="*/ 81 w 127"/>
                <a:gd name="T1" fmla="*/ 0 h 44"/>
                <a:gd name="T2" fmla="*/ 0 w 127"/>
                <a:gd name="T3" fmla="*/ 44 h 44"/>
                <a:gd name="T4" fmla="*/ 127 w 127"/>
                <a:gd name="T5" fmla="*/ 21 h 44"/>
                <a:gd name="T6" fmla="*/ 81 w 127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44">
                  <a:moveTo>
                    <a:pt x="81" y="0"/>
                  </a:moveTo>
                  <a:lnTo>
                    <a:pt x="0" y="44"/>
                  </a:lnTo>
                  <a:lnTo>
                    <a:pt x="127" y="2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8" name="Freeform 1206">
              <a:extLst>
                <a:ext uri="{FF2B5EF4-FFF2-40B4-BE49-F238E27FC236}">
                  <a16:creationId xmlns:a16="http://schemas.microsoft.com/office/drawing/2014/main" id="{F92AFC35-1ADE-4600-846A-BA17A3686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844"/>
              <a:ext cx="63" cy="22"/>
            </a:xfrm>
            <a:custGeom>
              <a:avLst/>
              <a:gdLst>
                <a:gd name="T0" fmla="*/ 81 w 127"/>
                <a:gd name="T1" fmla="*/ 0 h 44"/>
                <a:gd name="T2" fmla="*/ 0 w 127"/>
                <a:gd name="T3" fmla="*/ 44 h 44"/>
                <a:gd name="T4" fmla="*/ 127 w 127"/>
                <a:gd name="T5" fmla="*/ 21 h 44"/>
                <a:gd name="T6" fmla="*/ 81 w 127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44">
                  <a:moveTo>
                    <a:pt x="81" y="0"/>
                  </a:moveTo>
                  <a:lnTo>
                    <a:pt x="0" y="44"/>
                  </a:lnTo>
                  <a:lnTo>
                    <a:pt x="127" y="21"/>
                  </a:lnTo>
                  <a:lnTo>
                    <a:pt x="8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79" name="Freeform 1207">
              <a:extLst>
                <a:ext uri="{FF2B5EF4-FFF2-40B4-BE49-F238E27FC236}">
                  <a16:creationId xmlns:a16="http://schemas.microsoft.com/office/drawing/2014/main" id="{28CD66F1-28F3-4BB0-B5F9-9A92E5C4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1843"/>
              <a:ext cx="42" cy="12"/>
            </a:xfrm>
            <a:custGeom>
              <a:avLst/>
              <a:gdLst>
                <a:gd name="T0" fmla="*/ 82 w 82"/>
                <a:gd name="T1" fmla="*/ 0 h 23"/>
                <a:gd name="T2" fmla="*/ 0 w 82"/>
                <a:gd name="T3" fmla="*/ 2 h 23"/>
                <a:gd name="T4" fmla="*/ 46 w 82"/>
                <a:gd name="T5" fmla="*/ 23 h 23"/>
                <a:gd name="T6" fmla="*/ 82 w 82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3">
                  <a:moveTo>
                    <a:pt x="82" y="0"/>
                  </a:moveTo>
                  <a:lnTo>
                    <a:pt x="0" y="2"/>
                  </a:lnTo>
                  <a:lnTo>
                    <a:pt x="46" y="2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0" name="Freeform 1208">
              <a:extLst>
                <a:ext uri="{FF2B5EF4-FFF2-40B4-BE49-F238E27FC236}">
                  <a16:creationId xmlns:a16="http://schemas.microsoft.com/office/drawing/2014/main" id="{59C299C6-F9BA-4A2A-B812-8071A2BB0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1843"/>
              <a:ext cx="42" cy="12"/>
            </a:xfrm>
            <a:custGeom>
              <a:avLst/>
              <a:gdLst>
                <a:gd name="T0" fmla="*/ 82 w 82"/>
                <a:gd name="T1" fmla="*/ 0 h 23"/>
                <a:gd name="T2" fmla="*/ 0 w 82"/>
                <a:gd name="T3" fmla="*/ 2 h 23"/>
                <a:gd name="T4" fmla="*/ 46 w 82"/>
                <a:gd name="T5" fmla="*/ 23 h 23"/>
                <a:gd name="T6" fmla="*/ 82 w 82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3">
                  <a:moveTo>
                    <a:pt x="82" y="0"/>
                  </a:moveTo>
                  <a:lnTo>
                    <a:pt x="0" y="2"/>
                  </a:lnTo>
                  <a:lnTo>
                    <a:pt x="46" y="23"/>
                  </a:lnTo>
                  <a:lnTo>
                    <a:pt x="8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1" name="Freeform 1209">
              <a:extLst>
                <a:ext uri="{FF2B5EF4-FFF2-40B4-BE49-F238E27FC236}">
                  <a16:creationId xmlns:a16="http://schemas.microsoft.com/office/drawing/2014/main" id="{700CACFA-76BE-440A-8CE8-C6A605149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1835"/>
              <a:ext cx="42" cy="9"/>
            </a:xfrm>
            <a:custGeom>
              <a:avLst/>
              <a:gdLst>
                <a:gd name="T0" fmla="*/ 38 w 82"/>
                <a:gd name="T1" fmla="*/ 0 h 19"/>
                <a:gd name="T2" fmla="*/ 0 w 82"/>
                <a:gd name="T3" fmla="*/ 19 h 19"/>
                <a:gd name="T4" fmla="*/ 82 w 82"/>
                <a:gd name="T5" fmla="*/ 17 h 19"/>
                <a:gd name="T6" fmla="*/ 38 w 82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9">
                  <a:moveTo>
                    <a:pt x="38" y="0"/>
                  </a:moveTo>
                  <a:lnTo>
                    <a:pt x="0" y="19"/>
                  </a:lnTo>
                  <a:lnTo>
                    <a:pt x="82" y="1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2" name="Freeform 1210">
              <a:extLst>
                <a:ext uri="{FF2B5EF4-FFF2-40B4-BE49-F238E27FC236}">
                  <a16:creationId xmlns:a16="http://schemas.microsoft.com/office/drawing/2014/main" id="{42A8C67A-0284-439E-8EC5-1448E022D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1835"/>
              <a:ext cx="42" cy="9"/>
            </a:xfrm>
            <a:custGeom>
              <a:avLst/>
              <a:gdLst>
                <a:gd name="T0" fmla="*/ 38 w 82"/>
                <a:gd name="T1" fmla="*/ 0 h 19"/>
                <a:gd name="T2" fmla="*/ 0 w 82"/>
                <a:gd name="T3" fmla="*/ 19 h 19"/>
                <a:gd name="T4" fmla="*/ 82 w 82"/>
                <a:gd name="T5" fmla="*/ 17 h 19"/>
                <a:gd name="T6" fmla="*/ 38 w 82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9">
                  <a:moveTo>
                    <a:pt x="38" y="0"/>
                  </a:moveTo>
                  <a:lnTo>
                    <a:pt x="0" y="19"/>
                  </a:lnTo>
                  <a:lnTo>
                    <a:pt x="82" y="17"/>
                  </a:lnTo>
                  <a:lnTo>
                    <a:pt x="38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3" name="Freeform 1211">
              <a:extLst>
                <a:ext uri="{FF2B5EF4-FFF2-40B4-BE49-F238E27FC236}">
                  <a16:creationId xmlns:a16="http://schemas.microsoft.com/office/drawing/2014/main" id="{D5F5698B-222D-4FE7-AF10-811C78F63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834"/>
              <a:ext cx="58" cy="31"/>
            </a:xfrm>
            <a:custGeom>
              <a:avLst/>
              <a:gdLst>
                <a:gd name="T0" fmla="*/ 0 w 115"/>
                <a:gd name="T1" fmla="*/ 0 h 63"/>
                <a:gd name="T2" fmla="*/ 115 w 115"/>
                <a:gd name="T3" fmla="*/ 63 h 63"/>
                <a:gd name="T4" fmla="*/ 0 w 115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63">
                  <a:moveTo>
                    <a:pt x="0" y="0"/>
                  </a:moveTo>
                  <a:lnTo>
                    <a:pt x="115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4" name="Freeform 1212">
              <a:extLst>
                <a:ext uri="{FF2B5EF4-FFF2-40B4-BE49-F238E27FC236}">
                  <a16:creationId xmlns:a16="http://schemas.microsoft.com/office/drawing/2014/main" id="{EFF69F86-BF95-4643-AADD-0E74E7FEC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834"/>
              <a:ext cx="58" cy="31"/>
            </a:xfrm>
            <a:custGeom>
              <a:avLst/>
              <a:gdLst>
                <a:gd name="T0" fmla="*/ 0 w 115"/>
                <a:gd name="T1" fmla="*/ 0 h 63"/>
                <a:gd name="T2" fmla="*/ 115 w 115"/>
                <a:gd name="T3" fmla="*/ 63 h 63"/>
                <a:gd name="T4" fmla="*/ 0 w 115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63">
                  <a:moveTo>
                    <a:pt x="0" y="0"/>
                  </a:moveTo>
                  <a:lnTo>
                    <a:pt x="115" y="6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5" name="Freeform 1213">
              <a:extLst>
                <a:ext uri="{FF2B5EF4-FFF2-40B4-BE49-F238E27FC236}">
                  <a16:creationId xmlns:a16="http://schemas.microsoft.com/office/drawing/2014/main" id="{EEFD4362-C2F6-4810-8B52-3569FB33B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834"/>
              <a:ext cx="58" cy="31"/>
            </a:xfrm>
            <a:custGeom>
              <a:avLst/>
              <a:gdLst>
                <a:gd name="T0" fmla="*/ 42 w 115"/>
                <a:gd name="T1" fmla="*/ 0 h 63"/>
                <a:gd name="T2" fmla="*/ 0 w 115"/>
                <a:gd name="T3" fmla="*/ 0 h 63"/>
                <a:gd name="T4" fmla="*/ 115 w 115"/>
                <a:gd name="T5" fmla="*/ 63 h 63"/>
                <a:gd name="T6" fmla="*/ 42 w 11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63">
                  <a:moveTo>
                    <a:pt x="42" y="0"/>
                  </a:moveTo>
                  <a:lnTo>
                    <a:pt x="0" y="0"/>
                  </a:lnTo>
                  <a:lnTo>
                    <a:pt x="115" y="6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6" name="Freeform 1214">
              <a:extLst>
                <a:ext uri="{FF2B5EF4-FFF2-40B4-BE49-F238E27FC236}">
                  <a16:creationId xmlns:a16="http://schemas.microsoft.com/office/drawing/2014/main" id="{6ACB9E21-8A58-47CC-83A7-7DC8A285E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834"/>
              <a:ext cx="58" cy="31"/>
            </a:xfrm>
            <a:custGeom>
              <a:avLst/>
              <a:gdLst>
                <a:gd name="T0" fmla="*/ 42 w 115"/>
                <a:gd name="T1" fmla="*/ 0 h 63"/>
                <a:gd name="T2" fmla="*/ 0 w 115"/>
                <a:gd name="T3" fmla="*/ 0 h 63"/>
                <a:gd name="T4" fmla="*/ 115 w 115"/>
                <a:gd name="T5" fmla="*/ 63 h 63"/>
                <a:gd name="T6" fmla="*/ 42 w 11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63">
                  <a:moveTo>
                    <a:pt x="42" y="0"/>
                  </a:moveTo>
                  <a:lnTo>
                    <a:pt x="0" y="0"/>
                  </a:lnTo>
                  <a:lnTo>
                    <a:pt x="115" y="63"/>
                  </a:lnTo>
                  <a:lnTo>
                    <a:pt x="4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7" name="Freeform 1215">
              <a:extLst>
                <a:ext uri="{FF2B5EF4-FFF2-40B4-BE49-F238E27FC236}">
                  <a16:creationId xmlns:a16="http://schemas.microsoft.com/office/drawing/2014/main" id="{38BDC8ED-907B-4ADC-9B1E-B6685635C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1834"/>
              <a:ext cx="40" cy="9"/>
            </a:xfrm>
            <a:custGeom>
              <a:avLst/>
              <a:gdLst>
                <a:gd name="T0" fmla="*/ 81 w 81"/>
                <a:gd name="T1" fmla="*/ 0 h 19"/>
                <a:gd name="T2" fmla="*/ 0 w 81"/>
                <a:gd name="T3" fmla="*/ 2 h 19"/>
                <a:gd name="T4" fmla="*/ 44 w 81"/>
                <a:gd name="T5" fmla="*/ 19 h 19"/>
                <a:gd name="T6" fmla="*/ 81 w 8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19">
                  <a:moveTo>
                    <a:pt x="81" y="0"/>
                  </a:moveTo>
                  <a:lnTo>
                    <a:pt x="0" y="2"/>
                  </a:lnTo>
                  <a:lnTo>
                    <a:pt x="44" y="1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8" name="Freeform 1216">
              <a:extLst>
                <a:ext uri="{FF2B5EF4-FFF2-40B4-BE49-F238E27FC236}">
                  <a16:creationId xmlns:a16="http://schemas.microsoft.com/office/drawing/2014/main" id="{C49CD910-905D-4333-9B55-A92DE8BD7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1834"/>
              <a:ext cx="40" cy="9"/>
            </a:xfrm>
            <a:custGeom>
              <a:avLst/>
              <a:gdLst>
                <a:gd name="T0" fmla="*/ 81 w 81"/>
                <a:gd name="T1" fmla="*/ 0 h 19"/>
                <a:gd name="T2" fmla="*/ 0 w 81"/>
                <a:gd name="T3" fmla="*/ 2 h 19"/>
                <a:gd name="T4" fmla="*/ 44 w 81"/>
                <a:gd name="T5" fmla="*/ 19 h 19"/>
                <a:gd name="T6" fmla="*/ 81 w 8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19">
                  <a:moveTo>
                    <a:pt x="81" y="0"/>
                  </a:moveTo>
                  <a:lnTo>
                    <a:pt x="0" y="2"/>
                  </a:lnTo>
                  <a:lnTo>
                    <a:pt x="44" y="19"/>
                  </a:lnTo>
                  <a:lnTo>
                    <a:pt x="8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89" name="Freeform 1217">
              <a:extLst>
                <a:ext uri="{FF2B5EF4-FFF2-40B4-BE49-F238E27FC236}">
                  <a16:creationId xmlns:a16="http://schemas.microsoft.com/office/drawing/2014/main" id="{C4D8537A-1342-49C6-B2DD-E61B993D1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" y="1831"/>
              <a:ext cx="37" cy="34"/>
            </a:xfrm>
            <a:custGeom>
              <a:avLst/>
              <a:gdLst>
                <a:gd name="T0" fmla="*/ 6 w 73"/>
                <a:gd name="T1" fmla="*/ 0 h 68"/>
                <a:gd name="T2" fmla="*/ 0 w 73"/>
                <a:gd name="T3" fmla="*/ 5 h 68"/>
                <a:gd name="T4" fmla="*/ 73 w 73"/>
                <a:gd name="T5" fmla="*/ 68 h 68"/>
                <a:gd name="T6" fmla="*/ 6 w 73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68">
                  <a:moveTo>
                    <a:pt x="6" y="0"/>
                  </a:moveTo>
                  <a:lnTo>
                    <a:pt x="0" y="5"/>
                  </a:lnTo>
                  <a:lnTo>
                    <a:pt x="73" y="6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0" name="Freeform 1218">
              <a:extLst>
                <a:ext uri="{FF2B5EF4-FFF2-40B4-BE49-F238E27FC236}">
                  <a16:creationId xmlns:a16="http://schemas.microsoft.com/office/drawing/2014/main" id="{B5469E85-37AF-4E4A-869B-C650B9EC3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" y="1831"/>
              <a:ext cx="37" cy="34"/>
            </a:xfrm>
            <a:custGeom>
              <a:avLst/>
              <a:gdLst>
                <a:gd name="T0" fmla="*/ 6 w 73"/>
                <a:gd name="T1" fmla="*/ 0 h 68"/>
                <a:gd name="T2" fmla="*/ 0 w 73"/>
                <a:gd name="T3" fmla="*/ 5 h 68"/>
                <a:gd name="T4" fmla="*/ 73 w 73"/>
                <a:gd name="T5" fmla="*/ 68 h 68"/>
                <a:gd name="T6" fmla="*/ 6 w 73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68">
                  <a:moveTo>
                    <a:pt x="6" y="0"/>
                  </a:moveTo>
                  <a:lnTo>
                    <a:pt x="0" y="5"/>
                  </a:lnTo>
                  <a:lnTo>
                    <a:pt x="73" y="68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1" name="Freeform 1219">
              <a:extLst>
                <a:ext uri="{FF2B5EF4-FFF2-40B4-BE49-F238E27FC236}">
                  <a16:creationId xmlns:a16="http://schemas.microsoft.com/office/drawing/2014/main" id="{675B5545-3DC1-4B2C-8AC7-5C548045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" y="1828"/>
              <a:ext cx="9" cy="6"/>
            </a:xfrm>
            <a:custGeom>
              <a:avLst/>
              <a:gdLst>
                <a:gd name="T0" fmla="*/ 0 w 20"/>
                <a:gd name="T1" fmla="*/ 0 h 11"/>
                <a:gd name="T2" fmla="*/ 14 w 20"/>
                <a:gd name="T3" fmla="*/ 11 h 11"/>
                <a:gd name="T4" fmla="*/ 20 w 20"/>
                <a:gd name="T5" fmla="*/ 6 h 11"/>
                <a:gd name="T6" fmla="*/ 0 w 2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1">
                  <a:moveTo>
                    <a:pt x="0" y="0"/>
                  </a:moveTo>
                  <a:lnTo>
                    <a:pt x="14" y="11"/>
                  </a:lnTo>
                  <a:lnTo>
                    <a:pt x="2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2" name="Freeform 1220">
              <a:extLst>
                <a:ext uri="{FF2B5EF4-FFF2-40B4-BE49-F238E27FC236}">
                  <a16:creationId xmlns:a16="http://schemas.microsoft.com/office/drawing/2014/main" id="{730CCCBE-EEA0-4919-A7E9-6884D237D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" y="1828"/>
              <a:ext cx="9" cy="6"/>
            </a:xfrm>
            <a:custGeom>
              <a:avLst/>
              <a:gdLst>
                <a:gd name="T0" fmla="*/ 0 w 20"/>
                <a:gd name="T1" fmla="*/ 0 h 11"/>
                <a:gd name="T2" fmla="*/ 14 w 20"/>
                <a:gd name="T3" fmla="*/ 11 h 11"/>
                <a:gd name="T4" fmla="*/ 20 w 20"/>
                <a:gd name="T5" fmla="*/ 6 h 11"/>
                <a:gd name="T6" fmla="*/ 0 w 2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1">
                  <a:moveTo>
                    <a:pt x="0" y="0"/>
                  </a:moveTo>
                  <a:lnTo>
                    <a:pt x="14" y="11"/>
                  </a:lnTo>
                  <a:lnTo>
                    <a:pt x="20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3" name="Freeform 1221">
              <a:extLst>
                <a:ext uri="{FF2B5EF4-FFF2-40B4-BE49-F238E27FC236}">
                  <a16:creationId xmlns:a16="http://schemas.microsoft.com/office/drawing/2014/main" id="{B771A958-7B55-41F5-BB7B-76E788BF8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1826"/>
              <a:ext cx="40" cy="9"/>
            </a:xfrm>
            <a:custGeom>
              <a:avLst/>
              <a:gdLst>
                <a:gd name="T0" fmla="*/ 40 w 81"/>
                <a:gd name="T1" fmla="*/ 0 h 17"/>
                <a:gd name="T2" fmla="*/ 0 w 81"/>
                <a:gd name="T3" fmla="*/ 17 h 17"/>
                <a:gd name="T4" fmla="*/ 81 w 81"/>
                <a:gd name="T5" fmla="*/ 13 h 17"/>
                <a:gd name="T6" fmla="*/ 40 w 8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17">
                  <a:moveTo>
                    <a:pt x="40" y="0"/>
                  </a:moveTo>
                  <a:lnTo>
                    <a:pt x="0" y="17"/>
                  </a:lnTo>
                  <a:lnTo>
                    <a:pt x="81" y="1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4" name="Freeform 1222">
              <a:extLst>
                <a:ext uri="{FF2B5EF4-FFF2-40B4-BE49-F238E27FC236}">
                  <a16:creationId xmlns:a16="http://schemas.microsoft.com/office/drawing/2014/main" id="{7880B675-22D4-42C6-AE87-06C74BF9B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1826"/>
              <a:ext cx="40" cy="9"/>
            </a:xfrm>
            <a:custGeom>
              <a:avLst/>
              <a:gdLst>
                <a:gd name="T0" fmla="*/ 40 w 81"/>
                <a:gd name="T1" fmla="*/ 0 h 17"/>
                <a:gd name="T2" fmla="*/ 0 w 81"/>
                <a:gd name="T3" fmla="*/ 17 h 17"/>
                <a:gd name="T4" fmla="*/ 81 w 81"/>
                <a:gd name="T5" fmla="*/ 13 h 17"/>
                <a:gd name="T6" fmla="*/ 40 w 8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17">
                  <a:moveTo>
                    <a:pt x="40" y="0"/>
                  </a:moveTo>
                  <a:lnTo>
                    <a:pt x="0" y="17"/>
                  </a:lnTo>
                  <a:lnTo>
                    <a:pt x="81" y="13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5" name="Freeform 1223">
              <a:extLst>
                <a:ext uri="{FF2B5EF4-FFF2-40B4-BE49-F238E27FC236}">
                  <a16:creationId xmlns:a16="http://schemas.microsoft.com/office/drawing/2014/main" id="{CAAFE92F-09EA-44AC-9488-FE7FD9F0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" y="1825"/>
              <a:ext cx="9" cy="6"/>
            </a:xfrm>
            <a:custGeom>
              <a:avLst/>
              <a:gdLst>
                <a:gd name="T0" fmla="*/ 6 w 20"/>
                <a:gd name="T1" fmla="*/ 0 h 12"/>
                <a:gd name="T2" fmla="*/ 0 w 20"/>
                <a:gd name="T3" fmla="*/ 6 h 12"/>
                <a:gd name="T4" fmla="*/ 20 w 20"/>
                <a:gd name="T5" fmla="*/ 12 h 12"/>
                <a:gd name="T6" fmla="*/ 6 w 20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2">
                  <a:moveTo>
                    <a:pt x="6" y="0"/>
                  </a:moveTo>
                  <a:lnTo>
                    <a:pt x="0" y="6"/>
                  </a:lnTo>
                  <a:lnTo>
                    <a:pt x="20" y="1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6" name="Freeform 1224">
              <a:extLst>
                <a:ext uri="{FF2B5EF4-FFF2-40B4-BE49-F238E27FC236}">
                  <a16:creationId xmlns:a16="http://schemas.microsoft.com/office/drawing/2014/main" id="{6E6BB740-0F9B-4130-ACE1-50D1ECE19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" y="1825"/>
              <a:ext cx="9" cy="6"/>
            </a:xfrm>
            <a:custGeom>
              <a:avLst/>
              <a:gdLst>
                <a:gd name="T0" fmla="*/ 6 w 20"/>
                <a:gd name="T1" fmla="*/ 0 h 12"/>
                <a:gd name="T2" fmla="*/ 0 w 20"/>
                <a:gd name="T3" fmla="*/ 6 h 12"/>
                <a:gd name="T4" fmla="*/ 20 w 20"/>
                <a:gd name="T5" fmla="*/ 12 h 12"/>
                <a:gd name="T6" fmla="*/ 6 w 20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2">
                  <a:moveTo>
                    <a:pt x="6" y="0"/>
                  </a:moveTo>
                  <a:lnTo>
                    <a:pt x="0" y="6"/>
                  </a:lnTo>
                  <a:lnTo>
                    <a:pt x="20" y="12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7" name="Freeform 1225">
              <a:extLst>
                <a:ext uri="{FF2B5EF4-FFF2-40B4-BE49-F238E27FC236}">
                  <a16:creationId xmlns:a16="http://schemas.microsoft.com/office/drawing/2014/main" id="{79718442-839E-42C5-8BE9-08120BB57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1824"/>
              <a:ext cx="38" cy="10"/>
            </a:xfrm>
            <a:custGeom>
              <a:avLst/>
              <a:gdLst>
                <a:gd name="T0" fmla="*/ 77 w 77"/>
                <a:gd name="T1" fmla="*/ 0 h 19"/>
                <a:gd name="T2" fmla="*/ 0 w 77"/>
                <a:gd name="T3" fmla="*/ 4 h 19"/>
                <a:gd name="T4" fmla="*/ 41 w 77"/>
                <a:gd name="T5" fmla="*/ 19 h 19"/>
                <a:gd name="T6" fmla="*/ 77 w 7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9">
                  <a:moveTo>
                    <a:pt x="77" y="0"/>
                  </a:moveTo>
                  <a:lnTo>
                    <a:pt x="0" y="4"/>
                  </a:lnTo>
                  <a:lnTo>
                    <a:pt x="41" y="1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8" name="Freeform 1226">
              <a:extLst>
                <a:ext uri="{FF2B5EF4-FFF2-40B4-BE49-F238E27FC236}">
                  <a16:creationId xmlns:a16="http://schemas.microsoft.com/office/drawing/2014/main" id="{2B7E6534-E988-4F47-9E15-5D80AC3E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1824"/>
              <a:ext cx="38" cy="10"/>
            </a:xfrm>
            <a:custGeom>
              <a:avLst/>
              <a:gdLst>
                <a:gd name="T0" fmla="*/ 77 w 77"/>
                <a:gd name="T1" fmla="*/ 0 h 19"/>
                <a:gd name="T2" fmla="*/ 0 w 77"/>
                <a:gd name="T3" fmla="*/ 4 h 19"/>
                <a:gd name="T4" fmla="*/ 41 w 77"/>
                <a:gd name="T5" fmla="*/ 19 h 19"/>
                <a:gd name="T6" fmla="*/ 77 w 7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9">
                  <a:moveTo>
                    <a:pt x="77" y="0"/>
                  </a:moveTo>
                  <a:lnTo>
                    <a:pt x="0" y="4"/>
                  </a:lnTo>
                  <a:lnTo>
                    <a:pt x="41" y="19"/>
                  </a:lnTo>
                  <a:lnTo>
                    <a:pt x="7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9" name="Freeform 1227">
              <a:extLst>
                <a:ext uri="{FF2B5EF4-FFF2-40B4-BE49-F238E27FC236}">
                  <a16:creationId xmlns:a16="http://schemas.microsoft.com/office/drawing/2014/main" id="{487EA520-5DCD-49A5-BA00-7DEDE275F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6" y="1823"/>
              <a:ext cx="10" cy="5"/>
            </a:xfrm>
            <a:custGeom>
              <a:avLst/>
              <a:gdLst>
                <a:gd name="T0" fmla="*/ 0 w 19"/>
                <a:gd name="T1" fmla="*/ 0 h 10"/>
                <a:gd name="T2" fmla="*/ 13 w 19"/>
                <a:gd name="T3" fmla="*/ 10 h 10"/>
                <a:gd name="T4" fmla="*/ 19 w 19"/>
                <a:gd name="T5" fmla="*/ 4 h 10"/>
                <a:gd name="T6" fmla="*/ 0 w 1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13" y="10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0" name="Freeform 1228">
              <a:extLst>
                <a:ext uri="{FF2B5EF4-FFF2-40B4-BE49-F238E27FC236}">
                  <a16:creationId xmlns:a16="http://schemas.microsoft.com/office/drawing/2014/main" id="{B1D9E470-1650-4A8E-AAB5-F45FCB927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6" y="1823"/>
              <a:ext cx="10" cy="5"/>
            </a:xfrm>
            <a:custGeom>
              <a:avLst/>
              <a:gdLst>
                <a:gd name="T0" fmla="*/ 0 w 19"/>
                <a:gd name="T1" fmla="*/ 0 h 10"/>
                <a:gd name="T2" fmla="*/ 13 w 19"/>
                <a:gd name="T3" fmla="*/ 10 h 10"/>
                <a:gd name="T4" fmla="*/ 19 w 19"/>
                <a:gd name="T5" fmla="*/ 4 h 10"/>
                <a:gd name="T6" fmla="*/ 0 w 1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13" y="10"/>
                  </a:lnTo>
                  <a:lnTo>
                    <a:pt x="19" y="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1" name="Freeform 1229">
              <a:extLst>
                <a:ext uri="{FF2B5EF4-FFF2-40B4-BE49-F238E27FC236}">
                  <a16:creationId xmlns:a16="http://schemas.microsoft.com/office/drawing/2014/main" id="{BD3454FB-4ACA-48AC-8B25-BA30F9328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6" y="1819"/>
              <a:ext cx="10" cy="6"/>
            </a:xfrm>
            <a:custGeom>
              <a:avLst/>
              <a:gdLst>
                <a:gd name="T0" fmla="*/ 6 w 19"/>
                <a:gd name="T1" fmla="*/ 0 h 11"/>
                <a:gd name="T2" fmla="*/ 0 w 19"/>
                <a:gd name="T3" fmla="*/ 7 h 11"/>
                <a:gd name="T4" fmla="*/ 19 w 19"/>
                <a:gd name="T5" fmla="*/ 11 h 11"/>
                <a:gd name="T6" fmla="*/ 6 w 19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1">
                  <a:moveTo>
                    <a:pt x="6" y="0"/>
                  </a:moveTo>
                  <a:lnTo>
                    <a:pt x="0" y="7"/>
                  </a:lnTo>
                  <a:lnTo>
                    <a:pt x="19" y="1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2" name="Freeform 1230">
              <a:extLst>
                <a:ext uri="{FF2B5EF4-FFF2-40B4-BE49-F238E27FC236}">
                  <a16:creationId xmlns:a16="http://schemas.microsoft.com/office/drawing/2014/main" id="{73E7069C-509C-4379-BCD3-8CDE1DB8E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6" y="1819"/>
              <a:ext cx="10" cy="6"/>
            </a:xfrm>
            <a:custGeom>
              <a:avLst/>
              <a:gdLst>
                <a:gd name="T0" fmla="*/ 6 w 19"/>
                <a:gd name="T1" fmla="*/ 0 h 11"/>
                <a:gd name="T2" fmla="*/ 0 w 19"/>
                <a:gd name="T3" fmla="*/ 7 h 11"/>
                <a:gd name="T4" fmla="*/ 19 w 19"/>
                <a:gd name="T5" fmla="*/ 11 h 11"/>
                <a:gd name="T6" fmla="*/ 6 w 19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1">
                  <a:moveTo>
                    <a:pt x="6" y="0"/>
                  </a:moveTo>
                  <a:lnTo>
                    <a:pt x="0" y="7"/>
                  </a:lnTo>
                  <a:lnTo>
                    <a:pt x="19" y="11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3" name="Freeform 1231">
              <a:extLst>
                <a:ext uri="{FF2B5EF4-FFF2-40B4-BE49-F238E27FC236}">
                  <a16:creationId xmlns:a16="http://schemas.microsoft.com/office/drawing/2014/main" id="{08A6F5B3-4216-45CA-9DB5-495F6F275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818"/>
              <a:ext cx="10" cy="5"/>
            </a:xfrm>
            <a:custGeom>
              <a:avLst/>
              <a:gdLst>
                <a:gd name="T0" fmla="*/ 0 w 19"/>
                <a:gd name="T1" fmla="*/ 0 h 9"/>
                <a:gd name="T2" fmla="*/ 13 w 19"/>
                <a:gd name="T3" fmla="*/ 9 h 9"/>
                <a:gd name="T4" fmla="*/ 19 w 19"/>
                <a:gd name="T5" fmla="*/ 2 h 9"/>
                <a:gd name="T6" fmla="*/ 0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13" y="9"/>
                  </a:lnTo>
                  <a:lnTo>
                    <a:pt x="1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4" name="Freeform 1232">
              <a:extLst>
                <a:ext uri="{FF2B5EF4-FFF2-40B4-BE49-F238E27FC236}">
                  <a16:creationId xmlns:a16="http://schemas.microsoft.com/office/drawing/2014/main" id="{61C606D3-2BA2-499D-8BCD-A54CB36BF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9" y="1818"/>
              <a:ext cx="10" cy="5"/>
            </a:xfrm>
            <a:custGeom>
              <a:avLst/>
              <a:gdLst>
                <a:gd name="T0" fmla="*/ 0 w 19"/>
                <a:gd name="T1" fmla="*/ 0 h 9"/>
                <a:gd name="T2" fmla="*/ 13 w 19"/>
                <a:gd name="T3" fmla="*/ 9 h 9"/>
                <a:gd name="T4" fmla="*/ 19 w 19"/>
                <a:gd name="T5" fmla="*/ 2 h 9"/>
                <a:gd name="T6" fmla="*/ 0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13" y="9"/>
                  </a:lnTo>
                  <a:lnTo>
                    <a:pt x="19" y="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5" name="Freeform 1233">
              <a:extLst>
                <a:ext uri="{FF2B5EF4-FFF2-40B4-BE49-F238E27FC236}">
                  <a16:creationId xmlns:a16="http://schemas.microsoft.com/office/drawing/2014/main" id="{14B18A3B-1668-4035-87A4-008E0A30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1817"/>
              <a:ext cx="38" cy="9"/>
            </a:xfrm>
            <a:custGeom>
              <a:avLst/>
              <a:gdLst>
                <a:gd name="T0" fmla="*/ 37 w 77"/>
                <a:gd name="T1" fmla="*/ 0 h 17"/>
                <a:gd name="T2" fmla="*/ 0 w 77"/>
                <a:gd name="T3" fmla="*/ 17 h 17"/>
                <a:gd name="T4" fmla="*/ 77 w 77"/>
                <a:gd name="T5" fmla="*/ 15 h 17"/>
                <a:gd name="T6" fmla="*/ 3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37" y="0"/>
                  </a:moveTo>
                  <a:lnTo>
                    <a:pt x="0" y="17"/>
                  </a:lnTo>
                  <a:lnTo>
                    <a:pt x="77" y="1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6" name="Freeform 1234">
              <a:extLst>
                <a:ext uri="{FF2B5EF4-FFF2-40B4-BE49-F238E27FC236}">
                  <a16:creationId xmlns:a16="http://schemas.microsoft.com/office/drawing/2014/main" id="{BA563DC4-2CD1-4ABC-854B-F3AACE0E9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" y="1817"/>
              <a:ext cx="38" cy="9"/>
            </a:xfrm>
            <a:custGeom>
              <a:avLst/>
              <a:gdLst>
                <a:gd name="T0" fmla="*/ 37 w 77"/>
                <a:gd name="T1" fmla="*/ 0 h 17"/>
                <a:gd name="T2" fmla="*/ 0 w 77"/>
                <a:gd name="T3" fmla="*/ 17 h 17"/>
                <a:gd name="T4" fmla="*/ 77 w 77"/>
                <a:gd name="T5" fmla="*/ 15 h 17"/>
                <a:gd name="T6" fmla="*/ 3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37" y="0"/>
                  </a:moveTo>
                  <a:lnTo>
                    <a:pt x="0" y="17"/>
                  </a:lnTo>
                  <a:lnTo>
                    <a:pt x="77" y="15"/>
                  </a:lnTo>
                  <a:lnTo>
                    <a:pt x="3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7" name="Freeform 1235">
              <a:extLst>
                <a:ext uri="{FF2B5EF4-FFF2-40B4-BE49-F238E27FC236}">
                  <a16:creationId xmlns:a16="http://schemas.microsoft.com/office/drawing/2014/main" id="{B2F60640-3921-4BF2-B5D3-581901092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1817"/>
              <a:ext cx="37" cy="7"/>
            </a:xfrm>
            <a:custGeom>
              <a:avLst/>
              <a:gdLst>
                <a:gd name="T0" fmla="*/ 74 w 74"/>
                <a:gd name="T1" fmla="*/ 0 h 13"/>
                <a:gd name="T2" fmla="*/ 0 w 74"/>
                <a:gd name="T3" fmla="*/ 2 h 13"/>
                <a:gd name="T4" fmla="*/ 40 w 74"/>
                <a:gd name="T5" fmla="*/ 13 h 13"/>
                <a:gd name="T6" fmla="*/ 74 w 74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13">
                  <a:moveTo>
                    <a:pt x="74" y="0"/>
                  </a:moveTo>
                  <a:lnTo>
                    <a:pt x="0" y="2"/>
                  </a:lnTo>
                  <a:lnTo>
                    <a:pt x="40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8" name="Freeform 1236">
              <a:extLst>
                <a:ext uri="{FF2B5EF4-FFF2-40B4-BE49-F238E27FC236}">
                  <a16:creationId xmlns:a16="http://schemas.microsoft.com/office/drawing/2014/main" id="{898C82EB-9160-4BFC-AF88-6896F9E2E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1817"/>
              <a:ext cx="37" cy="7"/>
            </a:xfrm>
            <a:custGeom>
              <a:avLst/>
              <a:gdLst>
                <a:gd name="T0" fmla="*/ 74 w 74"/>
                <a:gd name="T1" fmla="*/ 0 h 13"/>
                <a:gd name="T2" fmla="*/ 0 w 74"/>
                <a:gd name="T3" fmla="*/ 2 h 13"/>
                <a:gd name="T4" fmla="*/ 40 w 74"/>
                <a:gd name="T5" fmla="*/ 13 h 13"/>
                <a:gd name="T6" fmla="*/ 74 w 74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13">
                  <a:moveTo>
                    <a:pt x="74" y="0"/>
                  </a:moveTo>
                  <a:lnTo>
                    <a:pt x="0" y="2"/>
                  </a:lnTo>
                  <a:lnTo>
                    <a:pt x="40" y="13"/>
                  </a:lnTo>
                  <a:lnTo>
                    <a:pt x="7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9" name="Freeform 1237">
              <a:extLst>
                <a:ext uri="{FF2B5EF4-FFF2-40B4-BE49-F238E27FC236}">
                  <a16:creationId xmlns:a16="http://schemas.microsoft.com/office/drawing/2014/main" id="{62A1B877-3087-4AFB-8634-4D9A7004C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815"/>
              <a:ext cx="17" cy="4"/>
            </a:xfrm>
            <a:custGeom>
              <a:avLst/>
              <a:gdLst>
                <a:gd name="T0" fmla="*/ 0 w 35"/>
                <a:gd name="T1" fmla="*/ 0 h 10"/>
                <a:gd name="T2" fmla="*/ 16 w 35"/>
                <a:gd name="T3" fmla="*/ 8 h 10"/>
                <a:gd name="T4" fmla="*/ 35 w 35"/>
                <a:gd name="T5" fmla="*/ 10 h 10"/>
                <a:gd name="T6" fmla="*/ 0 w 3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0">
                  <a:moveTo>
                    <a:pt x="0" y="0"/>
                  </a:moveTo>
                  <a:lnTo>
                    <a:pt x="16" y="8"/>
                  </a:lnTo>
                  <a:lnTo>
                    <a:pt x="3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0" name="Freeform 1238">
              <a:extLst>
                <a:ext uri="{FF2B5EF4-FFF2-40B4-BE49-F238E27FC236}">
                  <a16:creationId xmlns:a16="http://schemas.microsoft.com/office/drawing/2014/main" id="{55A40690-7EEE-4885-8212-2120245F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815"/>
              <a:ext cx="17" cy="4"/>
            </a:xfrm>
            <a:custGeom>
              <a:avLst/>
              <a:gdLst>
                <a:gd name="T0" fmla="*/ 0 w 35"/>
                <a:gd name="T1" fmla="*/ 0 h 10"/>
                <a:gd name="T2" fmla="*/ 16 w 35"/>
                <a:gd name="T3" fmla="*/ 8 h 10"/>
                <a:gd name="T4" fmla="*/ 35 w 35"/>
                <a:gd name="T5" fmla="*/ 10 h 10"/>
                <a:gd name="T6" fmla="*/ 0 w 3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0">
                  <a:moveTo>
                    <a:pt x="0" y="0"/>
                  </a:moveTo>
                  <a:lnTo>
                    <a:pt x="16" y="8"/>
                  </a:lnTo>
                  <a:lnTo>
                    <a:pt x="35" y="1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1" name="Freeform 1239">
              <a:extLst>
                <a:ext uri="{FF2B5EF4-FFF2-40B4-BE49-F238E27FC236}">
                  <a16:creationId xmlns:a16="http://schemas.microsoft.com/office/drawing/2014/main" id="{497BA2E7-93F6-4C97-9D65-0B77272D3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1813"/>
              <a:ext cx="54" cy="4"/>
            </a:xfrm>
            <a:custGeom>
              <a:avLst/>
              <a:gdLst>
                <a:gd name="T0" fmla="*/ 109 w 109"/>
                <a:gd name="T1" fmla="*/ 0 h 10"/>
                <a:gd name="T2" fmla="*/ 0 w 109"/>
                <a:gd name="T3" fmla="*/ 10 h 10"/>
                <a:gd name="T4" fmla="*/ 74 w 109"/>
                <a:gd name="T5" fmla="*/ 10 h 10"/>
                <a:gd name="T6" fmla="*/ 109 w 10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0">
                  <a:moveTo>
                    <a:pt x="109" y="0"/>
                  </a:moveTo>
                  <a:lnTo>
                    <a:pt x="0" y="10"/>
                  </a:lnTo>
                  <a:lnTo>
                    <a:pt x="74" y="1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2" name="Freeform 1240">
              <a:extLst>
                <a:ext uri="{FF2B5EF4-FFF2-40B4-BE49-F238E27FC236}">
                  <a16:creationId xmlns:a16="http://schemas.microsoft.com/office/drawing/2014/main" id="{B9447A21-D20E-48E5-AA4E-390E4362A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1813"/>
              <a:ext cx="54" cy="4"/>
            </a:xfrm>
            <a:custGeom>
              <a:avLst/>
              <a:gdLst>
                <a:gd name="T0" fmla="*/ 109 w 109"/>
                <a:gd name="T1" fmla="*/ 0 h 10"/>
                <a:gd name="T2" fmla="*/ 0 w 109"/>
                <a:gd name="T3" fmla="*/ 10 h 10"/>
                <a:gd name="T4" fmla="*/ 74 w 109"/>
                <a:gd name="T5" fmla="*/ 10 h 10"/>
                <a:gd name="T6" fmla="*/ 109 w 10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0">
                  <a:moveTo>
                    <a:pt x="109" y="0"/>
                  </a:moveTo>
                  <a:lnTo>
                    <a:pt x="0" y="10"/>
                  </a:lnTo>
                  <a:lnTo>
                    <a:pt x="74" y="10"/>
                  </a:lnTo>
                  <a:lnTo>
                    <a:pt x="109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3" name="Freeform 1241">
              <a:extLst>
                <a:ext uri="{FF2B5EF4-FFF2-40B4-BE49-F238E27FC236}">
                  <a16:creationId xmlns:a16="http://schemas.microsoft.com/office/drawing/2014/main" id="{6F9287A0-6095-4164-B7E2-BF85855D1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812"/>
              <a:ext cx="17" cy="7"/>
            </a:xfrm>
            <a:custGeom>
              <a:avLst/>
              <a:gdLst>
                <a:gd name="T0" fmla="*/ 6 w 35"/>
                <a:gd name="T1" fmla="*/ 0 h 16"/>
                <a:gd name="T2" fmla="*/ 0 w 35"/>
                <a:gd name="T3" fmla="*/ 8 h 16"/>
                <a:gd name="T4" fmla="*/ 35 w 35"/>
                <a:gd name="T5" fmla="*/ 16 h 16"/>
                <a:gd name="T6" fmla="*/ 6 w 35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6">
                  <a:moveTo>
                    <a:pt x="6" y="0"/>
                  </a:moveTo>
                  <a:lnTo>
                    <a:pt x="0" y="8"/>
                  </a:lnTo>
                  <a:lnTo>
                    <a:pt x="35" y="1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4" name="Freeform 1242">
              <a:extLst>
                <a:ext uri="{FF2B5EF4-FFF2-40B4-BE49-F238E27FC236}">
                  <a16:creationId xmlns:a16="http://schemas.microsoft.com/office/drawing/2014/main" id="{4A1A7A69-A5CB-4218-91BB-A0CD083C4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812"/>
              <a:ext cx="17" cy="7"/>
            </a:xfrm>
            <a:custGeom>
              <a:avLst/>
              <a:gdLst>
                <a:gd name="T0" fmla="*/ 6 w 35"/>
                <a:gd name="T1" fmla="*/ 0 h 16"/>
                <a:gd name="T2" fmla="*/ 0 w 35"/>
                <a:gd name="T3" fmla="*/ 8 h 16"/>
                <a:gd name="T4" fmla="*/ 35 w 35"/>
                <a:gd name="T5" fmla="*/ 16 h 16"/>
                <a:gd name="T6" fmla="*/ 6 w 35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6">
                  <a:moveTo>
                    <a:pt x="6" y="0"/>
                  </a:moveTo>
                  <a:lnTo>
                    <a:pt x="0" y="8"/>
                  </a:lnTo>
                  <a:lnTo>
                    <a:pt x="35" y="16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5" name="Freeform 1243">
              <a:extLst>
                <a:ext uri="{FF2B5EF4-FFF2-40B4-BE49-F238E27FC236}">
                  <a16:creationId xmlns:a16="http://schemas.microsoft.com/office/drawing/2014/main" id="{3C0867B6-275E-436C-9C1A-CF43283DF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1812"/>
              <a:ext cx="54" cy="5"/>
            </a:xfrm>
            <a:custGeom>
              <a:avLst/>
              <a:gdLst>
                <a:gd name="T0" fmla="*/ 38 w 109"/>
                <a:gd name="T1" fmla="*/ 0 h 12"/>
                <a:gd name="T2" fmla="*/ 0 w 109"/>
                <a:gd name="T3" fmla="*/ 12 h 12"/>
                <a:gd name="T4" fmla="*/ 109 w 109"/>
                <a:gd name="T5" fmla="*/ 2 h 12"/>
                <a:gd name="T6" fmla="*/ 38 w 109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38" y="0"/>
                  </a:moveTo>
                  <a:lnTo>
                    <a:pt x="0" y="12"/>
                  </a:lnTo>
                  <a:lnTo>
                    <a:pt x="109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6" name="Freeform 1244">
              <a:extLst>
                <a:ext uri="{FF2B5EF4-FFF2-40B4-BE49-F238E27FC236}">
                  <a16:creationId xmlns:a16="http://schemas.microsoft.com/office/drawing/2014/main" id="{A92C7676-7516-4CCC-BAAB-775C36C2A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" y="1812"/>
              <a:ext cx="54" cy="5"/>
            </a:xfrm>
            <a:custGeom>
              <a:avLst/>
              <a:gdLst>
                <a:gd name="T0" fmla="*/ 38 w 109"/>
                <a:gd name="T1" fmla="*/ 0 h 12"/>
                <a:gd name="T2" fmla="*/ 0 w 109"/>
                <a:gd name="T3" fmla="*/ 12 h 12"/>
                <a:gd name="T4" fmla="*/ 109 w 109"/>
                <a:gd name="T5" fmla="*/ 2 h 12"/>
                <a:gd name="T6" fmla="*/ 38 w 109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38" y="0"/>
                  </a:moveTo>
                  <a:lnTo>
                    <a:pt x="0" y="12"/>
                  </a:lnTo>
                  <a:lnTo>
                    <a:pt x="109" y="2"/>
                  </a:lnTo>
                  <a:lnTo>
                    <a:pt x="38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7" name="Freeform 1245">
              <a:extLst>
                <a:ext uri="{FF2B5EF4-FFF2-40B4-BE49-F238E27FC236}">
                  <a16:creationId xmlns:a16="http://schemas.microsoft.com/office/drawing/2014/main" id="{F3166D07-6D80-4368-AD71-4BF8EA08C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" y="1811"/>
              <a:ext cx="18" cy="4"/>
            </a:xfrm>
            <a:custGeom>
              <a:avLst/>
              <a:gdLst>
                <a:gd name="T0" fmla="*/ 0 w 34"/>
                <a:gd name="T1" fmla="*/ 0 h 8"/>
                <a:gd name="T2" fmla="*/ 28 w 34"/>
                <a:gd name="T3" fmla="*/ 8 h 8"/>
                <a:gd name="T4" fmla="*/ 34 w 34"/>
                <a:gd name="T5" fmla="*/ 2 h 8"/>
                <a:gd name="T6" fmla="*/ 0 w 3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">
                  <a:moveTo>
                    <a:pt x="0" y="0"/>
                  </a:moveTo>
                  <a:lnTo>
                    <a:pt x="28" y="8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8" name="Freeform 1246">
              <a:extLst>
                <a:ext uri="{FF2B5EF4-FFF2-40B4-BE49-F238E27FC236}">
                  <a16:creationId xmlns:a16="http://schemas.microsoft.com/office/drawing/2014/main" id="{97DFF4EB-5D69-4C85-923C-E3C0A076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" y="1811"/>
              <a:ext cx="18" cy="4"/>
            </a:xfrm>
            <a:custGeom>
              <a:avLst/>
              <a:gdLst>
                <a:gd name="T0" fmla="*/ 0 w 34"/>
                <a:gd name="T1" fmla="*/ 0 h 8"/>
                <a:gd name="T2" fmla="*/ 28 w 34"/>
                <a:gd name="T3" fmla="*/ 8 h 8"/>
                <a:gd name="T4" fmla="*/ 34 w 34"/>
                <a:gd name="T5" fmla="*/ 2 h 8"/>
                <a:gd name="T6" fmla="*/ 0 w 3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">
                  <a:moveTo>
                    <a:pt x="0" y="0"/>
                  </a:moveTo>
                  <a:lnTo>
                    <a:pt x="28" y="8"/>
                  </a:lnTo>
                  <a:lnTo>
                    <a:pt x="34" y="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9" name="Freeform 1247">
              <a:extLst>
                <a:ext uri="{FF2B5EF4-FFF2-40B4-BE49-F238E27FC236}">
                  <a16:creationId xmlns:a16="http://schemas.microsoft.com/office/drawing/2014/main" id="{6CD32B02-09BB-4911-8E5A-445496AC1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810"/>
              <a:ext cx="35" cy="55"/>
            </a:xfrm>
            <a:custGeom>
              <a:avLst/>
              <a:gdLst>
                <a:gd name="T0" fmla="*/ 0 w 69"/>
                <a:gd name="T1" fmla="*/ 0 h 111"/>
                <a:gd name="T2" fmla="*/ 2 w 69"/>
                <a:gd name="T3" fmla="*/ 43 h 111"/>
                <a:gd name="T4" fmla="*/ 69 w 69"/>
                <a:gd name="T5" fmla="*/ 111 h 111"/>
                <a:gd name="T6" fmla="*/ 0 w 6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11">
                  <a:moveTo>
                    <a:pt x="0" y="0"/>
                  </a:moveTo>
                  <a:lnTo>
                    <a:pt x="2" y="43"/>
                  </a:lnTo>
                  <a:lnTo>
                    <a:pt x="69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0" name="Freeform 1248">
              <a:extLst>
                <a:ext uri="{FF2B5EF4-FFF2-40B4-BE49-F238E27FC236}">
                  <a16:creationId xmlns:a16="http://schemas.microsoft.com/office/drawing/2014/main" id="{8356D487-AFE1-4C17-A40F-ADC64824B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810"/>
              <a:ext cx="35" cy="55"/>
            </a:xfrm>
            <a:custGeom>
              <a:avLst/>
              <a:gdLst>
                <a:gd name="T0" fmla="*/ 0 w 69"/>
                <a:gd name="T1" fmla="*/ 0 h 111"/>
                <a:gd name="T2" fmla="*/ 2 w 69"/>
                <a:gd name="T3" fmla="*/ 43 h 111"/>
                <a:gd name="T4" fmla="*/ 69 w 69"/>
                <a:gd name="T5" fmla="*/ 111 h 111"/>
                <a:gd name="T6" fmla="*/ 0 w 69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11">
                  <a:moveTo>
                    <a:pt x="0" y="0"/>
                  </a:moveTo>
                  <a:lnTo>
                    <a:pt x="2" y="43"/>
                  </a:lnTo>
                  <a:lnTo>
                    <a:pt x="69" y="11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1" name="Freeform 1249">
              <a:extLst>
                <a:ext uri="{FF2B5EF4-FFF2-40B4-BE49-F238E27FC236}">
                  <a16:creationId xmlns:a16="http://schemas.microsoft.com/office/drawing/2014/main" id="{C8BFFD4C-6651-4737-8224-70C232089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" y="1810"/>
              <a:ext cx="52" cy="3"/>
            </a:xfrm>
            <a:custGeom>
              <a:avLst/>
              <a:gdLst>
                <a:gd name="T0" fmla="*/ 103 w 103"/>
                <a:gd name="T1" fmla="*/ 0 h 6"/>
                <a:gd name="T2" fmla="*/ 0 w 103"/>
                <a:gd name="T3" fmla="*/ 4 h 6"/>
                <a:gd name="T4" fmla="*/ 71 w 103"/>
                <a:gd name="T5" fmla="*/ 6 h 6"/>
                <a:gd name="T6" fmla="*/ 103 w 10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">
                  <a:moveTo>
                    <a:pt x="103" y="0"/>
                  </a:moveTo>
                  <a:lnTo>
                    <a:pt x="0" y="4"/>
                  </a:lnTo>
                  <a:lnTo>
                    <a:pt x="71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2" name="Freeform 1250">
              <a:extLst>
                <a:ext uri="{FF2B5EF4-FFF2-40B4-BE49-F238E27FC236}">
                  <a16:creationId xmlns:a16="http://schemas.microsoft.com/office/drawing/2014/main" id="{66C5C39A-9A52-4C3B-8D71-49C42F65D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" y="1810"/>
              <a:ext cx="52" cy="3"/>
            </a:xfrm>
            <a:custGeom>
              <a:avLst/>
              <a:gdLst>
                <a:gd name="T0" fmla="*/ 103 w 103"/>
                <a:gd name="T1" fmla="*/ 0 h 6"/>
                <a:gd name="T2" fmla="*/ 0 w 103"/>
                <a:gd name="T3" fmla="*/ 4 h 6"/>
                <a:gd name="T4" fmla="*/ 71 w 103"/>
                <a:gd name="T5" fmla="*/ 6 h 6"/>
                <a:gd name="T6" fmla="*/ 103 w 10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">
                  <a:moveTo>
                    <a:pt x="103" y="0"/>
                  </a:moveTo>
                  <a:lnTo>
                    <a:pt x="0" y="4"/>
                  </a:lnTo>
                  <a:lnTo>
                    <a:pt x="71" y="6"/>
                  </a:lnTo>
                  <a:lnTo>
                    <a:pt x="10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3" name="Freeform 1251">
              <a:extLst>
                <a:ext uri="{FF2B5EF4-FFF2-40B4-BE49-F238E27FC236}">
                  <a16:creationId xmlns:a16="http://schemas.microsoft.com/office/drawing/2014/main" id="{4A99E6A0-5385-489B-963A-CAD6D2904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809"/>
              <a:ext cx="33" cy="3"/>
            </a:xfrm>
            <a:custGeom>
              <a:avLst/>
              <a:gdLst>
                <a:gd name="T0" fmla="*/ 0 w 65"/>
                <a:gd name="T1" fmla="*/ 0 h 5"/>
                <a:gd name="T2" fmla="*/ 31 w 65"/>
                <a:gd name="T3" fmla="*/ 3 h 5"/>
                <a:gd name="T4" fmla="*/ 65 w 65"/>
                <a:gd name="T5" fmla="*/ 5 h 5"/>
                <a:gd name="T6" fmla="*/ 0 w 6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">
                  <a:moveTo>
                    <a:pt x="0" y="0"/>
                  </a:moveTo>
                  <a:lnTo>
                    <a:pt x="31" y="3"/>
                  </a:lnTo>
                  <a:lnTo>
                    <a:pt x="6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4" name="Freeform 1252">
              <a:extLst>
                <a:ext uri="{FF2B5EF4-FFF2-40B4-BE49-F238E27FC236}">
                  <a16:creationId xmlns:a16="http://schemas.microsoft.com/office/drawing/2014/main" id="{2304BA95-0753-4AAE-AC36-8DEFF859E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809"/>
              <a:ext cx="33" cy="3"/>
            </a:xfrm>
            <a:custGeom>
              <a:avLst/>
              <a:gdLst>
                <a:gd name="T0" fmla="*/ 0 w 65"/>
                <a:gd name="T1" fmla="*/ 0 h 5"/>
                <a:gd name="T2" fmla="*/ 31 w 65"/>
                <a:gd name="T3" fmla="*/ 3 h 5"/>
                <a:gd name="T4" fmla="*/ 65 w 65"/>
                <a:gd name="T5" fmla="*/ 5 h 5"/>
                <a:gd name="T6" fmla="*/ 0 w 6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">
                  <a:moveTo>
                    <a:pt x="0" y="0"/>
                  </a:moveTo>
                  <a:lnTo>
                    <a:pt x="31" y="3"/>
                  </a:lnTo>
                  <a:lnTo>
                    <a:pt x="65" y="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5" name="Freeform 1253">
              <a:extLst>
                <a:ext uri="{FF2B5EF4-FFF2-40B4-BE49-F238E27FC236}">
                  <a16:creationId xmlns:a16="http://schemas.microsoft.com/office/drawing/2014/main" id="{3FA64F98-E80E-4050-947F-374D1B04D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1807"/>
              <a:ext cx="50" cy="3"/>
            </a:xfrm>
            <a:custGeom>
              <a:avLst/>
              <a:gdLst>
                <a:gd name="T0" fmla="*/ 0 w 100"/>
                <a:gd name="T1" fmla="*/ 0 h 5"/>
                <a:gd name="T2" fmla="*/ 67 w 100"/>
                <a:gd name="T3" fmla="*/ 5 h 5"/>
                <a:gd name="T4" fmla="*/ 100 w 100"/>
                <a:gd name="T5" fmla="*/ 4 h 5"/>
                <a:gd name="T6" fmla="*/ 0 w 10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5">
                  <a:moveTo>
                    <a:pt x="0" y="0"/>
                  </a:moveTo>
                  <a:lnTo>
                    <a:pt x="67" y="5"/>
                  </a:lnTo>
                  <a:lnTo>
                    <a:pt x="10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6" name="Freeform 1254">
              <a:extLst>
                <a:ext uri="{FF2B5EF4-FFF2-40B4-BE49-F238E27FC236}">
                  <a16:creationId xmlns:a16="http://schemas.microsoft.com/office/drawing/2014/main" id="{56101BF7-1D18-417F-91CF-B6BBAEBBC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1807"/>
              <a:ext cx="50" cy="3"/>
            </a:xfrm>
            <a:custGeom>
              <a:avLst/>
              <a:gdLst>
                <a:gd name="T0" fmla="*/ 0 w 100"/>
                <a:gd name="T1" fmla="*/ 0 h 5"/>
                <a:gd name="T2" fmla="*/ 67 w 100"/>
                <a:gd name="T3" fmla="*/ 5 h 5"/>
                <a:gd name="T4" fmla="*/ 100 w 100"/>
                <a:gd name="T5" fmla="*/ 4 h 5"/>
                <a:gd name="T6" fmla="*/ 0 w 10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5">
                  <a:moveTo>
                    <a:pt x="0" y="0"/>
                  </a:moveTo>
                  <a:lnTo>
                    <a:pt x="67" y="5"/>
                  </a:lnTo>
                  <a:lnTo>
                    <a:pt x="100" y="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7" name="Freeform 1255">
              <a:extLst>
                <a:ext uri="{FF2B5EF4-FFF2-40B4-BE49-F238E27FC236}">
                  <a16:creationId xmlns:a16="http://schemas.microsoft.com/office/drawing/2014/main" id="{CC2027C7-0816-4D26-BF64-217E48C35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" y="1807"/>
              <a:ext cx="52" cy="5"/>
            </a:xfrm>
            <a:custGeom>
              <a:avLst/>
              <a:gdLst>
                <a:gd name="T0" fmla="*/ 36 w 103"/>
                <a:gd name="T1" fmla="*/ 0 h 9"/>
                <a:gd name="T2" fmla="*/ 0 w 103"/>
                <a:gd name="T3" fmla="*/ 9 h 9"/>
                <a:gd name="T4" fmla="*/ 103 w 103"/>
                <a:gd name="T5" fmla="*/ 5 h 9"/>
                <a:gd name="T6" fmla="*/ 36 w 10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">
                  <a:moveTo>
                    <a:pt x="36" y="0"/>
                  </a:moveTo>
                  <a:lnTo>
                    <a:pt x="0" y="9"/>
                  </a:lnTo>
                  <a:lnTo>
                    <a:pt x="103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8" name="Freeform 1256">
              <a:extLst>
                <a:ext uri="{FF2B5EF4-FFF2-40B4-BE49-F238E27FC236}">
                  <a16:creationId xmlns:a16="http://schemas.microsoft.com/office/drawing/2014/main" id="{DEA90957-4B49-42F2-8884-1268B2024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" y="1807"/>
              <a:ext cx="52" cy="5"/>
            </a:xfrm>
            <a:custGeom>
              <a:avLst/>
              <a:gdLst>
                <a:gd name="T0" fmla="*/ 36 w 103"/>
                <a:gd name="T1" fmla="*/ 0 h 9"/>
                <a:gd name="T2" fmla="*/ 0 w 103"/>
                <a:gd name="T3" fmla="*/ 9 h 9"/>
                <a:gd name="T4" fmla="*/ 103 w 103"/>
                <a:gd name="T5" fmla="*/ 5 h 9"/>
                <a:gd name="T6" fmla="*/ 36 w 10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">
                  <a:moveTo>
                    <a:pt x="36" y="0"/>
                  </a:moveTo>
                  <a:lnTo>
                    <a:pt x="0" y="9"/>
                  </a:lnTo>
                  <a:lnTo>
                    <a:pt x="103" y="5"/>
                  </a:lnTo>
                  <a:lnTo>
                    <a:pt x="3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29" name="Freeform 1257">
              <a:extLst>
                <a:ext uri="{FF2B5EF4-FFF2-40B4-BE49-F238E27FC236}">
                  <a16:creationId xmlns:a16="http://schemas.microsoft.com/office/drawing/2014/main" id="{E5F31D88-CDFE-4F59-B1FE-10BA62D79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1806"/>
              <a:ext cx="67" cy="3"/>
            </a:xfrm>
            <a:custGeom>
              <a:avLst/>
              <a:gdLst>
                <a:gd name="T0" fmla="*/ 134 w 134"/>
                <a:gd name="T1" fmla="*/ 0 h 6"/>
                <a:gd name="T2" fmla="*/ 0 w 134"/>
                <a:gd name="T3" fmla="*/ 2 h 6"/>
                <a:gd name="T4" fmla="*/ 100 w 134"/>
                <a:gd name="T5" fmla="*/ 6 h 6"/>
                <a:gd name="T6" fmla="*/ 134 w 13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6">
                  <a:moveTo>
                    <a:pt x="134" y="0"/>
                  </a:moveTo>
                  <a:lnTo>
                    <a:pt x="0" y="2"/>
                  </a:lnTo>
                  <a:lnTo>
                    <a:pt x="100" y="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0" name="Freeform 1258">
              <a:extLst>
                <a:ext uri="{FF2B5EF4-FFF2-40B4-BE49-F238E27FC236}">
                  <a16:creationId xmlns:a16="http://schemas.microsoft.com/office/drawing/2014/main" id="{B77BC7B4-8156-4CE3-9DAE-A3C3738FB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1806"/>
              <a:ext cx="67" cy="3"/>
            </a:xfrm>
            <a:custGeom>
              <a:avLst/>
              <a:gdLst>
                <a:gd name="T0" fmla="*/ 134 w 134"/>
                <a:gd name="T1" fmla="*/ 0 h 6"/>
                <a:gd name="T2" fmla="*/ 0 w 134"/>
                <a:gd name="T3" fmla="*/ 2 h 6"/>
                <a:gd name="T4" fmla="*/ 100 w 134"/>
                <a:gd name="T5" fmla="*/ 6 h 6"/>
                <a:gd name="T6" fmla="*/ 134 w 13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6">
                  <a:moveTo>
                    <a:pt x="134" y="0"/>
                  </a:moveTo>
                  <a:lnTo>
                    <a:pt x="0" y="2"/>
                  </a:lnTo>
                  <a:lnTo>
                    <a:pt x="100" y="6"/>
                  </a:lnTo>
                  <a:lnTo>
                    <a:pt x="13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1" name="Freeform 1259">
              <a:extLst>
                <a:ext uri="{FF2B5EF4-FFF2-40B4-BE49-F238E27FC236}">
                  <a16:creationId xmlns:a16="http://schemas.microsoft.com/office/drawing/2014/main" id="{767DE7B7-0B15-41E0-A86F-9B134D4DC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806"/>
              <a:ext cx="33" cy="6"/>
            </a:xfrm>
            <a:custGeom>
              <a:avLst/>
              <a:gdLst>
                <a:gd name="T0" fmla="*/ 34 w 65"/>
                <a:gd name="T1" fmla="*/ 0 h 11"/>
                <a:gd name="T2" fmla="*/ 0 w 65"/>
                <a:gd name="T3" fmla="*/ 6 h 11"/>
                <a:gd name="T4" fmla="*/ 65 w 65"/>
                <a:gd name="T5" fmla="*/ 11 h 11"/>
                <a:gd name="T6" fmla="*/ 34 w 65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1">
                  <a:moveTo>
                    <a:pt x="34" y="0"/>
                  </a:moveTo>
                  <a:lnTo>
                    <a:pt x="0" y="6"/>
                  </a:lnTo>
                  <a:lnTo>
                    <a:pt x="65" y="1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2" name="Freeform 1260">
              <a:extLst>
                <a:ext uri="{FF2B5EF4-FFF2-40B4-BE49-F238E27FC236}">
                  <a16:creationId xmlns:a16="http://schemas.microsoft.com/office/drawing/2014/main" id="{AFD41876-7B5C-46D9-B173-898AEBA33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806"/>
              <a:ext cx="33" cy="6"/>
            </a:xfrm>
            <a:custGeom>
              <a:avLst/>
              <a:gdLst>
                <a:gd name="T0" fmla="*/ 34 w 65"/>
                <a:gd name="T1" fmla="*/ 0 h 11"/>
                <a:gd name="T2" fmla="*/ 0 w 65"/>
                <a:gd name="T3" fmla="*/ 6 h 11"/>
                <a:gd name="T4" fmla="*/ 65 w 65"/>
                <a:gd name="T5" fmla="*/ 11 h 11"/>
                <a:gd name="T6" fmla="*/ 34 w 65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1">
                  <a:moveTo>
                    <a:pt x="34" y="0"/>
                  </a:moveTo>
                  <a:lnTo>
                    <a:pt x="0" y="6"/>
                  </a:lnTo>
                  <a:lnTo>
                    <a:pt x="65" y="11"/>
                  </a:lnTo>
                  <a:lnTo>
                    <a:pt x="3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3" name="Freeform 1261">
              <a:extLst>
                <a:ext uri="{FF2B5EF4-FFF2-40B4-BE49-F238E27FC236}">
                  <a16:creationId xmlns:a16="http://schemas.microsoft.com/office/drawing/2014/main" id="{DBFCC95A-E550-46CE-805C-F3E3E6F3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1803"/>
              <a:ext cx="67" cy="4"/>
            </a:xfrm>
            <a:custGeom>
              <a:avLst/>
              <a:gdLst>
                <a:gd name="T0" fmla="*/ 35 w 134"/>
                <a:gd name="T1" fmla="*/ 0 h 8"/>
                <a:gd name="T2" fmla="*/ 0 w 134"/>
                <a:gd name="T3" fmla="*/ 8 h 8"/>
                <a:gd name="T4" fmla="*/ 134 w 134"/>
                <a:gd name="T5" fmla="*/ 6 h 8"/>
                <a:gd name="T6" fmla="*/ 35 w 13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8">
                  <a:moveTo>
                    <a:pt x="35" y="0"/>
                  </a:moveTo>
                  <a:lnTo>
                    <a:pt x="0" y="8"/>
                  </a:lnTo>
                  <a:lnTo>
                    <a:pt x="134" y="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4" name="Freeform 1262">
              <a:extLst>
                <a:ext uri="{FF2B5EF4-FFF2-40B4-BE49-F238E27FC236}">
                  <a16:creationId xmlns:a16="http://schemas.microsoft.com/office/drawing/2014/main" id="{4FBF4B77-D7C8-4DE9-9EFE-24C144FED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1803"/>
              <a:ext cx="67" cy="4"/>
            </a:xfrm>
            <a:custGeom>
              <a:avLst/>
              <a:gdLst>
                <a:gd name="T0" fmla="*/ 35 w 134"/>
                <a:gd name="T1" fmla="*/ 0 h 8"/>
                <a:gd name="T2" fmla="*/ 0 w 134"/>
                <a:gd name="T3" fmla="*/ 8 h 8"/>
                <a:gd name="T4" fmla="*/ 134 w 134"/>
                <a:gd name="T5" fmla="*/ 6 h 8"/>
                <a:gd name="T6" fmla="*/ 35 w 13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8">
                  <a:moveTo>
                    <a:pt x="35" y="0"/>
                  </a:moveTo>
                  <a:lnTo>
                    <a:pt x="0" y="8"/>
                  </a:lnTo>
                  <a:lnTo>
                    <a:pt x="134" y="6"/>
                  </a:lnTo>
                  <a:lnTo>
                    <a:pt x="35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5" name="Freeform 1263">
              <a:extLst>
                <a:ext uri="{FF2B5EF4-FFF2-40B4-BE49-F238E27FC236}">
                  <a16:creationId xmlns:a16="http://schemas.microsoft.com/office/drawing/2014/main" id="{0467F302-38C5-481F-AB7F-0F3B83E9A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803"/>
              <a:ext cx="50" cy="3"/>
            </a:xfrm>
            <a:custGeom>
              <a:avLst/>
              <a:gdLst>
                <a:gd name="T0" fmla="*/ 67 w 99"/>
                <a:gd name="T1" fmla="*/ 0 h 6"/>
                <a:gd name="T2" fmla="*/ 0 w 99"/>
                <a:gd name="T3" fmla="*/ 0 h 6"/>
                <a:gd name="T4" fmla="*/ 99 w 99"/>
                <a:gd name="T5" fmla="*/ 6 h 6"/>
                <a:gd name="T6" fmla="*/ 67 w 9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6">
                  <a:moveTo>
                    <a:pt x="67" y="0"/>
                  </a:moveTo>
                  <a:lnTo>
                    <a:pt x="0" y="0"/>
                  </a:lnTo>
                  <a:lnTo>
                    <a:pt x="99" y="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6" name="Freeform 1264">
              <a:extLst>
                <a:ext uri="{FF2B5EF4-FFF2-40B4-BE49-F238E27FC236}">
                  <a16:creationId xmlns:a16="http://schemas.microsoft.com/office/drawing/2014/main" id="{A045D389-8C5C-4745-A22D-4125B8F0E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803"/>
              <a:ext cx="50" cy="3"/>
            </a:xfrm>
            <a:custGeom>
              <a:avLst/>
              <a:gdLst>
                <a:gd name="T0" fmla="*/ 67 w 99"/>
                <a:gd name="T1" fmla="*/ 0 h 6"/>
                <a:gd name="T2" fmla="*/ 0 w 99"/>
                <a:gd name="T3" fmla="*/ 0 h 6"/>
                <a:gd name="T4" fmla="*/ 99 w 99"/>
                <a:gd name="T5" fmla="*/ 6 h 6"/>
                <a:gd name="T6" fmla="*/ 67 w 99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6">
                  <a:moveTo>
                    <a:pt x="67" y="0"/>
                  </a:moveTo>
                  <a:lnTo>
                    <a:pt x="0" y="0"/>
                  </a:lnTo>
                  <a:lnTo>
                    <a:pt x="99" y="6"/>
                  </a:lnTo>
                  <a:lnTo>
                    <a:pt x="6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7" name="Freeform 1265">
              <a:extLst>
                <a:ext uri="{FF2B5EF4-FFF2-40B4-BE49-F238E27FC236}">
                  <a16:creationId xmlns:a16="http://schemas.microsoft.com/office/drawing/2014/main" id="{760AAFC3-50B8-4511-9CB6-5F66115CC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802"/>
              <a:ext cx="34" cy="1"/>
            </a:xfrm>
            <a:custGeom>
              <a:avLst/>
              <a:gdLst>
                <a:gd name="T0" fmla="*/ 34 w 67"/>
                <a:gd name="T1" fmla="*/ 0 h 2"/>
                <a:gd name="T2" fmla="*/ 0 w 67"/>
                <a:gd name="T3" fmla="*/ 2 h 2"/>
                <a:gd name="T4" fmla="*/ 67 w 67"/>
                <a:gd name="T5" fmla="*/ 2 h 2"/>
                <a:gd name="T6" fmla="*/ 34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34" y="0"/>
                  </a:moveTo>
                  <a:lnTo>
                    <a:pt x="0" y="2"/>
                  </a:lnTo>
                  <a:lnTo>
                    <a:pt x="6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8" name="Freeform 1266">
              <a:extLst>
                <a:ext uri="{FF2B5EF4-FFF2-40B4-BE49-F238E27FC236}">
                  <a16:creationId xmlns:a16="http://schemas.microsoft.com/office/drawing/2014/main" id="{5DC300B9-4648-466D-B44A-43AB01EEB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802"/>
              <a:ext cx="34" cy="1"/>
            </a:xfrm>
            <a:custGeom>
              <a:avLst/>
              <a:gdLst>
                <a:gd name="T0" fmla="*/ 34 w 67"/>
                <a:gd name="T1" fmla="*/ 0 h 2"/>
                <a:gd name="T2" fmla="*/ 0 w 67"/>
                <a:gd name="T3" fmla="*/ 2 h 2"/>
                <a:gd name="T4" fmla="*/ 67 w 67"/>
                <a:gd name="T5" fmla="*/ 2 h 2"/>
                <a:gd name="T6" fmla="*/ 34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34" y="0"/>
                  </a:moveTo>
                  <a:lnTo>
                    <a:pt x="0" y="2"/>
                  </a:lnTo>
                  <a:lnTo>
                    <a:pt x="67" y="2"/>
                  </a:lnTo>
                  <a:lnTo>
                    <a:pt x="3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39" name="Freeform 1267">
              <a:extLst>
                <a:ext uri="{FF2B5EF4-FFF2-40B4-BE49-F238E27FC236}">
                  <a16:creationId xmlns:a16="http://schemas.microsoft.com/office/drawing/2014/main" id="{45E0CD64-EDA8-47AC-902C-27BFCF1E6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" y="1889"/>
              <a:ext cx="22" cy="2"/>
            </a:xfrm>
            <a:custGeom>
              <a:avLst/>
              <a:gdLst>
                <a:gd name="T0" fmla="*/ 42 w 42"/>
                <a:gd name="T1" fmla="*/ 0 h 4"/>
                <a:gd name="T2" fmla="*/ 0 w 42"/>
                <a:gd name="T3" fmla="*/ 4 h 4"/>
                <a:gd name="T4" fmla="*/ 0 w 4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">
                  <a:moveTo>
                    <a:pt x="42" y="0"/>
                  </a:move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0" name="Freeform 1268">
              <a:extLst>
                <a:ext uri="{FF2B5EF4-FFF2-40B4-BE49-F238E27FC236}">
                  <a16:creationId xmlns:a16="http://schemas.microsoft.com/office/drawing/2014/main" id="{3E0E28BC-E33A-40D5-A3DB-50D422ED5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" y="1891"/>
              <a:ext cx="13" cy="33"/>
            </a:xfrm>
            <a:custGeom>
              <a:avLst/>
              <a:gdLst>
                <a:gd name="T0" fmla="*/ 0 w 25"/>
                <a:gd name="T1" fmla="*/ 0 h 65"/>
                <a:gd name="T2" fmla="*/ 25 w 25"/>
                <a:gd name="T3" fmla="*/ 65 h 65"/>
                <a:gd name="T4" fmla="*/ 25 w 25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5">
                  <a:moveTo>
                    <a:pt x="0" y="0"/>
                  </a:moveTo>
                  <a:lnTo>
                    <a:pt x="25" y="65"/>
                  </a:lnTo>
                  <a:lnTo>
                    <a:pt x="25" y="65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1" name="Freeform 1269">
              <a:extLst>
                <a:ext uri="{FF2B5EF4-FFF2-40B4-BE49-F238E27FC236}">
                  <a16:creationId xmlns:a16="http://schemas.microsoft.com/office/drawing/2014/main" id="{E0078213-2DEB-4906-9A86-C68336C4D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34"/>
              <a:ext cx="57" cy="31"/>
            </a:xfrm>
            <a:custGeom>
              <a:avLst/>
              <a:gdLst>
                <a:gd name="T0" fmla="*/ 114 w 114"/>
                <a:gd name="T1" fmla="*/ 0 h 63"/>
                <a:gd name="T2" fmla="*/ 0 w 114"/>
                <a:gd name="T3" fmla="*/ 63 h 63"/>
                <a:gd name="T4" fmla="*/ 0 w 114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63">
                  <a:moveTo>
                    <a:pt x="114" y="0"/>
                  </a:moveTo>
                  <a:lnTo>
                    <a:pt x="0" y="63"/>
                  </a:lnTo>
                  <a:lnTo>
                    <a:pt x="0" y="63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2" name="Freeform 1270">
              <a:extLst>
                <a:ext uri="{FF2B5EF4-FFF2-40B4-BE49-F238E27FC236}">
                  <a16:creationId xmlns:a16="http://schemas.microsoft.com/office/drawing/2014/main" id="{AC10F82A-9A44-4BED-993D-518AE255C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10"/>
              <a:ext cx="33" cy="55"/>
            </a:xfrm>
            <a:custGeom>
              <a:avLst/>
              <a:gdLst>
                <a:gd name="T0" fmla="*/ 0 w 67"/>
                <a:gd name="T1" fmla="*/ 111 h 111"/>
                <a:gd name="T2" fmla="*/ 67 w 67"/>
                <a:gd name="T3" fmla="*/ 0 h 111"/>
                <a:gd name="T4" fmla="*/ 67 w 67"/>
                <a:gd name="T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11">
                  <a:moveTo>
                    <a:pt x="0" y="111"/>
                  </a:moveTo>
                  <a:lnTo>
                    <a:pt x="67" y="0"/>
                  </a:lnTo>
                  <a:lnTo>
                    <a:pt x="6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3" name="Freeform 1271">
              <a:extLst>
                <a:ext uri="{FF2B5EF4-FFF2-40B4-BE49-F238E27FC236}">
                  <a16:creationId xmlns:a16="http://schemas.microsoft.com/office/drawing/2014/main" id="{79951F70-E11E-434D-A0ED-FE948B55B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1834"/>
              <a:ext cx="21" cy="1"/>
            </a:xfrm>
            <a:custGeom>
              <a:avLst/>
              <a:gdLst>
                <a:gd name="T0" fmla="*/ 0 w 42"/>
                <a:gd name="T1" fmla="*/ 42 w 42"/>
                <a:gd name="T2" fmla="*/ 42 w 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2">
                  <a:moveTo>
                    <a:pt x="0" y="0"/>
                  </a:moveTo>
                  <a:lnTo>
                    <a:pt x="42" y="0"/>
                  </a:lnTo>
                  <a:lnTo>
                    <a:pt x="4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4" name="Freeform 1272">
              <a:extLst>
                <a:ext uri="{FF2B5EF4-FFF2-40B4-BE49-F238E27FC236}">
                  <a16:creationId xmlns:a16="http://schemas.microsoft.com/office/drawing/2014/main" id="{3A61A2E0-BF19-460E-BD9B-5FC58E856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810"/>
              <a:ext cx="1" cy="21"/>
            </a:xfrm>
            <a:custGeom>
              <a:avLst/>
              <a:gdLst>
                <a:gd name="T0" fmla="*/ 0 h 43"/>
                <a:gd name="T1" fmla="*/ 43 h 43"/>
                <a:gd name="T2" fmla="*/ 43 h 4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">
                  <a:moveTo>
                    <a:pt x="0" y="0"/>
                  </a:moveTo>
                  <a:lnTo>
                    <a:pt x="0" y="43"/>
                  </a:lnTo>
                  <a:lnTo>
                    <a:pt x="0" y="43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5" name="Freeform 1273">
              <a:extLst>
                <a:ext uri="{FF2B5EF4-FFF2-40B4-BE49-F238E27FC236}">
                  <a16:creationId xmlns:a16="http://schemas.microsoft.com/office/drawing/2014/main" id="{1DD4A372-715F-4F69-B1F7-A82D70E6E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1809"/>
              <a:ext cx="273" cy="115"/>
            </a:xfrm>
            <a:custGeom>
              <a:avLst/>
              <a:gdLst>
                <a:gd name="T0" fmla="*/ 0 w 546"/>
                <a:gd name="T1" fmla="*/ 49 h 229"/>
                <a:gd name="T2" fmla="*/ 27 w 546"/>
                <a:gd name="T3" fmla="*/ 28 h 229"/>
                <a:gd name="T4" fmla="*/ 54 w 546"/>
                <a:gd name="T5" fmla="*/ 13 h 229"/>
                <a:gd name="T6" fmla="*/ 85 w 546"/>
                <a:gd name="T7" fmla="*/ 3 h 229"/>
                <a:gd name="T8" fmla="*/ 115 w 546"/>
                <a:gd name="T9" fmla="*/ 0 h 229"/>
                <a:gd name="T10" fmla="*/ 148 w 546"/>
                <a:gd name="T11" fmla="*/ 1 h 229"/>
                <a:gd name="T12" fmla="*/ 180 w 546"/>
                <a:gd name="T13" fmla="*/ 7 h 229"/>
                <a:gd name="T14" fmla="*/ 249 w 546"/>
                <a:gd name="T15" fmla="*/ 30 h 229"/>
                <a:gd name="T16" fmla="*/ 320 w 546"/>
                <a:gd name="T17" fmla="*/ 68 h 229"/>
                <a:gd name="T18" fmla="*/ 395 w 546"/>
                <a:gd name="T19" fmla="*/ 116 h 229"/>
                <a:gd name="T20" fmla="*/ 546 w 546"/>
                <a:gd name="T21" fmla="*/ 229 h 229"/>
                <a:gd name="T22" fmla="*/ 546 w 546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6" h="229">
                  <a:moveTo>
                    <a:pt x="0" y="49"/>
                  </a:moveTo>
                  <a:lnTo>
                    <a:pt x="27" y="28"/>
                  </a:lnTo>
                  <a:lnTo>
                    <a:pt x="54" y="13"/>
                  </a:lnTo>
                  <a:lnTo>
                    <a:pt x="85" y="3"/>
                  </a:lnTo>
                  <a:lnTo>
                    <a:pt x="115" y="0"/>
                  </a:lnTo>
                  <a:lnTo>
                    <a:pt x="148" y="1"/>
                  </a:lnTo>
                  <a:lnTo>
                    <a:pt x="180" y="7"/>
                  </a:lnTo>
                  <a:lnTo>
                    <a:pt x="249" y="30"/>
                  </a:lnTo>
                  <a:lnTo>
                    <a:pt x="320" y="68"/>
                  </a:lnTo>
                  <a:lnTo>
                    <a:pt x="395" y="116"/>
                  </a:lnTo>
                  <a:lnTo>
                    <a:pt x="546" y="229"/>
                  </a:lnTo>
                  <a:lnTo>
                    <a:pt x="546" y="229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6" name="Freeform 1274">
              <a:extLst>
                <a:ext uri="{FF2B5EF4-FFF2-40B4-BE49-F238E27FC236}">
                  <a16:creationId xmlns:a16="http://schemas.microsoft.com/office/drawing/2014/main" id="{2B5E3242-2F9B-413F-BACA-F7887A620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803"/>
              <a:ext cx="285" cy="86"/>
            </a:xfrm>
            <a:custGeom>
              <a:avLst/>
              <a:gdLst>
                <a:gd name="T0" fmla="*/ 0 w 568"/>
                <a:gd name="T1" fmla="*/ 56 h 172"/>
                <a:gd name="T2" fmla="*/ 26 w 568"/>
                <a:gd name="T3" fmla="*/ 35 h 172"/>
                <a:gd name="T4" fmla="*/ 55 w 568"/>
                <a:gd name="T5" fmla="*/ 17 h 172"/>
                <a:gd name="T6" fmla="*/ 86 w 568"/>
                <a:gd name="T7" fmla="*/ 6 h 172"/>
                <a:gd name="T8" fmla="*/ 116 w 568"/>
                <a:gd name="T9" fmla="*/ 0 h 172"/>
                <a:gd name="T10" fmla="*/ 183 w 568"/>
                <a:gd name="T11" fmla="*/ 2 h 172"/>
                <a:gd name="T12" fmla="*/ 256 w 568"/>
                <a:gd name="T13" fmla="*/ 17 h 172"/>
                <a:gd name="T14" fmla="*/ 331 w 568"/>
                <a:gd name="T15" fmla="*/ 46 h 172"/>
                <a:gd name="T16" fmla="*/ 407 w 568"/>
                <a:gd name="T17" fmla="*/ 82 h 172"/>
                <a:gd name="T18" fmla="*/ 568 w 568"/>
                <a:gd name="T19" fmla="*/ 172 h 172"/>
                <a:gd name="T20" fmla="*/ 568 w 568"/>
                <a:gd name="T2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8" h="172">
                  <a:moveTo>
                    <a:pt x="0" y="56"/>
                  </a:moveTo>
                  <a:lnTo>
                    <a:pt x="26" y="35"/>
                  </a:lnTo>
                  <a:lnTo>
                    <a:pt x="55" y="17"/>
                  </a:lnTo>
                  <a:lnTo>
                    <a:pt x="86" y="6"/>
                  </a:lnTo>
                  <a:lnTo>
                    <a:pt x="116" y="0"/>
                  </a:lnTo>
                  <a:lnTo>
                    <a:pt x="183" y="2"/>
                  </a:lnTo>
                  <a:lnTo>
                    <a:pt x="256" y="17"/>
                  </a:lnTo>
                  <a:lnTo>
                    <a:pt x="331" y="46"/>
                  </a:lnTo>
                  <a:lnTo>
                    <a:pt x="407" y="82"/>
                  </a:lnTo>
                  <a:lnTo>
                    <a:pt x="568" y="172"/>
                  </a:lnTo>
                  <a:lnTo>
                    <a:pt x="568" y="172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7" name="Freeform 1275">
              <a:extLst>
                <a:ext uri="{FF2B5EF4-FFF2-40B4-BE49-F238E27FC236}">
                  <a16:creationId xmlns:a16="http://schemas.microsoft.com/office/drawing/2014/main" id="{3D940141-2FF2-42D2-9ED6-E36976EB7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1867"/>
              <a:ext cx="85" cy="24"/>
            </a:xfrm>
            <a:custGeom>
              <a:avLst/>
              <a:gdLst>
                <a:gd name="T0" fmla="*/ 0 w 168"/>
                <a:gd name="T1" fmla="*/ 0 h 48"/>
                <a:gd name="T2" fmla="*/ 168 w 168"/>
                <a:gd name="T3" fmla="*/ 46 h 48"/>
                <a:gd name="T4" fmla="*/ 126 w 168"/>
                <a:gd name="T5" fmla="*/ 48 h 48"/>
                <a:gd name="T6" fmla="*/ 0 w 16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48">
                  <a:moveTo>
                    <a:pt x="0" y="0"/>
                  </a:moveTo>
                  <a:lnTo>
                    <a:pt x="168" y="46"/>
                  </a:lnTo>
                  <a:lnTo>
                    <a:pt x="12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8" name="Freeform 1276">
              <a:extLst>
                <a:ext uri="{FF2B5EF4-FFF2-40B4-BE49-F238E27FC236}">
                  <a16:creationId xmlns:a16="http://schemas.microsoft.com/office/drawing/2014/main" id="{15143C8D-35E2-4731-8DBE-D13C0E2B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1867"/>
              <a:ext cx="85" cy="24"/>
            </a:xfrm>
            <a:custGeom>
              <a:avLst/>
              <a:gdLst>
                <a:gd name="T0" fmla="*/ 0 w 168"/>
                <a:gd name="T1" fmla="*/ 0 h 48"/>
                <a:gd name="T2" fmla="*/ 168 w 168"/>
                <a:gd name="T3" fmla="*/ 46 h 48"/>
                <a:gd name="T4" fmla="*/ 126 w 168"/>
                <a:gd name="T5" fmla="*/ 48 h 48"/>
                <a:gd name="T6" fmla="*/ 0 w 168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48">
                  <a:moveTo>
                    <a:pt x="0" y="0"/>
                  </a:moveTo>
                  <a:lnTo>
                    <a:pt x="168" y="46"/>
                  </a:lnTo>
                  <a:lnTo>
                    <a:pt x="126" y="4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49" name="Freeform 1277">
              <a:extLst>
                <a:ext uri="{FF2B5EF4-FFF2-40B4-BE49-F238E27FC236}">
                  <a16:creationId xmlns:a16="http://schemas.microsoft.com/office/drawing/2014/main" id="{E39EEF82-BC42-4E94-8F3F-0C77B67C7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1867"/>
              <a:ext cx="76" cy="57"/>
            </a:xfrm>
            <a:custGeom>
              <a:avLst/>
              <a:gdLst>
                <a:gd name="T0" fmla="*/ 0 w 151"/>
                <a:gd name="T1" fmla="*/ 0 h 113"/>
                <a:gd name="T2" fmla="*/ 126 w 151"/>
                <a:gd name="T3" fmla="*/ 48 h 113"/>
                <a:gd name="T4" fmla="*/ 151 w 151"/>
                <a:gd name="T5" fmla="*/ 113 h 113"/>
                <a:gd name="T6" fmla="*/ 0 w 151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13">
                  <a:moveTo>
                    <a:pt x="0" y="0"/>
                  </a:moveTo>
                  <a:lnTo>
                    <a:pt x="126" y="48"/>
                  </a:lnTo>
                  <a:lnTo>
                    <a:pt x="151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0" name="Freeform 1278">
              <a:extLst>
                <a:ext uri="{FF2B5EF4-FFF2-40B4-BE49-F238E27FC236}">
                  <a16:creationId xmlns:a16="http://schemas.microsoft.com/office/drawing/2014/main" id="{AA5D1D65-0C35-472B-92DD-C41A20070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1867"/>
              <a:ext cx="76" cy="57"/>
            </a:xfrm>
            <a:custGeom>
              <a:avLst/>
              <a:gdLst>
                <a:gd name="T0" fmla="*/ 0 w 151"/>
                <a:gd name="T1" fmla="*/ 0 h 113"/>
                <a:gd name="T2" fmla="*/ 126 w 151"/>
                <a:gd name="T3" fmla="*/ 48 h 113"/>
                <a:gd name="T4" fmla="*/ 151 w 151"/>
                <a:gd name="T5" fmla="*/ 113 h 113"/>
                <a:gd name="T6" fmla="*/ 0 w 151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13">
                  <a:moveTo>
                    <a:pt x="0" y="0"/>
                  </a:moveTo>
                  <a:lnTo>
                    <a:pt x="126" y="48"/>
                  </a:lnTo>
                  <a:lnTo>
                    <a:pt x="151" y="11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1" name="Freeform 1279">
              <a:extLst>
                <a:ext uri="{FF2B5EF4-FFF2-40B4-BE49-F238E27FC236}">
                  <a16:creationId xmlns:a16="http://schemas.microsoft.com/office/drawing/2014/main" id="{3EB1E5E3-092C-44EA-9B8B-0B57E8D5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1844"/>
              <a:ext cx="85" cy="45"/>
            </a:xfrm>
            <a:custGeom>
              <a:avLst/>
              <a:gdLst>
                <a:gd name="T0" fmla="*/ 9 w 168"/>
                <a:gd name="T1" fmla="*/ 0 h 90"/>
                <a:gd name="T2" fmla="*/ 168 w 168"/>
                <a:gd name="T3" fmla="*/ 90 h 90"/>
                <a:gd name="T4" fmla="*/ 0 w 168"/>
                <a:gd name="T5" fmla="*/ 46 h 90"/>
                <a:gd name="T6" fmla="*/ 9 w 168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90">
                  <a:moveTo>
                    <a:pt x="9" y="0"/>
                  </a:moveTo>
                  <a:lnTo>
                    <a:pt x="168" y="90"/>
                  </a:lnTo>
                  <a:lnTo>
                    <a:pt x="0" y="4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2" name="Freeform 1280">
              <a:extLst>
                <a:ext uri="{FF2B5EF4-FFF2-40B4-BE49-F238E27FC236}">
                  <a16:creationId xmlns:a16="http://schemas.microsoft.com/office/drawing/2014/main" id="{B7326F20-B412-4E85-B650-3538EBB8B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1844"/>
              <a:ext cx="85" cy="45"/>
            </a:xfrm>
            <a:custGeom>
              <a:avLst/>
              <a:gdLst>
                <a:gd name="T0" fmla="*/ 9 w 168"/>
                <a:gd name="T1" fmla="*/ 0 h 90"/>
                <a:gd name="T2" fmla="*/ 168 w 168"/>
                <a:gd name="T3" fmla="*/ 90 h 90"/>
                <a:gd name="T4" fmla="*/ 0 w 168"/>
                <a:gd name="T5" fmla="*/ 46 h 90"/>
                <a:gd name="T6" fmla="*/ 9 w 168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90">
                  <a:moveTo>
                    <a:pt x="9" y="0"/>
                  </a:moveTo>
                  <a:lnTo>
                    <a:pt x="168" y="90"/>
                  </a:lnTo>
                  <a:lnTo>
                    <a:pt x="0" y="46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3" name="Freeform 1281">
              <a:extLst>
                <a:ext uri="{FF2B5EF4-FFF2-40B4-BE49-F238E27FC236}">
                  <a16:creationId xmlns:a16="http://schemas.microsoft.com/office/drawing/2014/main" id="{D831B817-9E39-470A-94FE-D6B609602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" y="1843"/>
              <a:ext cx="41" cy="24"/>
            </a:xfrm>
            <a:custGeom>
              <a:avLst/>
              <a:gdLst>
                <a:gd name="T0" fmla="*/ 0 w 82"/>
                <a:gd name="T1" fmla="*/ 0 h 48"/>
                <a:gd name="T2" fmla="*/ 82 w 82"/>
                <a:gd name="T3" fmla="*/ 2 h 48"/>
                <a:gd name="T4" fmla="*/ 75 w 82"/>
                <a:gd name="T5" fmla="*/ 48 h 48"/>
                <a:gd name="T6" fmla="*/ 0 w 82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8">
                  <a:moveTo>
                    <a:pt x="0" y="0"/>
                  </a:moveTo>
                  <a:lnTo>
                    <a:pt x="82" y="2"/>
                  </a:lnTo>
                  <a:lnTo>
                    <a:pt x="7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4" name="Freeform 1282">
              <a:extLst>
                <a:ext uri="{FF2B5EF4-FFF2-40B4-BE49-F238E27FC236}">
                  <a16:creationId xmlns:a16="http://schemas.microsoft.com/office/drawing/2014/main" id="{95432C70-4378-4D4C-A120-1D09AF2A4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" y="1843"/>
              <a:ext cx="41" cy="24"/>
            </a:xfrm>
            <a:custGeom>
              <a:avLst/>
              <a:gdLst>
                <a:gd name="T0" fmla="*/ 0 w 82"/>
                <a:gd name="T1" fmla="*/ 0 h 48"/>
                <a:gd name="T2" fmla="*/ 82 w 82"/>
                <a:gd name="T3" fmla="*/ 2 h 48"/>
                <a:gd name="T4" fmla="*/ 75 w 82"/>
                <a:gd name="T5" fmla="*/ 48 h 48"/>
                <a:gd name="T6" fmla="*/ 0 w 82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8">
                  <a:moveTo>
                    <a:pt x="0" y="0"/>
                  </a:moveTo>
                  <a:lnTo>
                    <a:pt x="82" y="2"/>
                  </a:lnTo>
                  <a:lnTo>
                    <a:pt x="75" y="4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5" name="Freeform 1283">
              <a:extLst>
                <a:ext uri="{FF2B5EF4-FFF2-40B4-BE49-F238E27FC236}">
                  <a16:creationId xmlns:a16="http://schemas.microsoft.com/office/drawing/2014/main" id="{9CBC94FD-0B21-4BCA-A974-124253923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34"/>
              <a:ext cx="57" cy="31"/>
            </a:xfrm>
            <a:custGeom>
              <a:avLst/>
              <a:gdLst>
                <a:gd name="T0" fmla="*/ 114 w 114"/>
                <a:gd name="T1" fmla="*/ 0 h 63"/>
                <a:gd name="T2" fmla="*/ 0 w 114"/>
                <a:gd name="T3" fmla="*/ 63 h 63"/>
                <a:gd name="T4" fmla="*/ 114 w 114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63">
                  <a:moveTo>
                    <a:pt x="114" y="0"/>
                  </a:moveTo>
                  <a:lnTo>
                    <a:pt x="0" y="6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6" name="Freeform 1284">
              <a:extLst>
                <a:ext uri="{FF2B5EF4-FFF2-40B4-BE49-F238E27FC236}">
                  <a16:creationId xmlns:a16="http://schemas.microsoft.com/office/drawing/2014/main" id="{E2F28382-2933-43A5-AF72-2A3F240E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34"/>
              <a:ext cx="57" cy="31"/>
            </a:xfrm>
            <a:custGeom>
              <a:avLst/>
              <a:gdLst>
                <a:gd name="T0" fmla="*/ 114 w 114"/>
                <a:gd name="T1" fmla="*/ 0 h 63"/>
                <a:gd name="T2" fmla="*/ 0 w 114"/>
                <a:gd name="T3" fmla="*/ 63 h 63"/>
                <a:gd name="T4" fmla="*/ 114 w 114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63">
                  <a:moveTo>
                    <a:pt x="114" y="0"/>
                  </a:moveTo>
                  <a:lnTo>
                    <a:pt x="0" y="63"/>
                  </a:lnTo>
                  <a:lnTo>
                    <a:pt x="11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7" name="Freeform 1285">
              <a:extLst>
                <a:ext uri="{FF2B5EF4-FFF2-40B4-BE49-F238E27FC236}">
                  <a16:creationId xmlns:a16="http://schemas.microsoft.com/office/drawing/2014/main" id="{56B38688-A974-4C58-897F-ABF672A20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34"/>
              <a:ext cx="57" cy="31"/>
            </a:xfrm>
            <a:custGeom>
              <a:avLst/>
              <a:gdLst>
                <a:gd name="T0" fmla="*/ 70 w 114"/>
                <a:gd name="T1" fmla="*/ 0 h 63"/>
                <a:gd name="T2" fmla="*/ 114 w 114"/>
                <a:gd name="T3" fmla="*/ 0 h 63"/>
                <a:gd name="T4" fmla="*/ 0 w 114"/>
                <a:gd name="T5" fmla="*/ 63 h 63"/>
                <a:gd name="T6" fmla="*/ 70 w 114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63">
                  <a:moveTo>
                    <a:pt x="70" y="0"/>
                  </a:moveTo>
                  <a:lnTo>
                    <a:pt x="114" y="0"/>
                  </a:lnTo>
                  <a:lnTo>
                    <a:pt x="0" y="6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8" name="Freeform 1286">
              <a:extLst>
                <a:ext uri="{FF2B5EF4-FFF2-40B4-BE49-F238E27FC236}">
                  <a16:creationId xmlns:a16="http://schemas.microsoft.com/office/drawing/2014/main" id="{56E9B0C9-A243-42B0-B01F-7A751759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34"/>
              <a:ext cx="57" cy="31"/>
            </a:xfrm>
            <a:custGeom>
              <a:avLst/>
              <a:gdLst>
                <a:gd name="T0" fmla="*/ 70 w 114"/>
                <a:gd name="T1" fmla="*/ 0 h 63"/>
                <a:gd name="T2" fmla="*/ 114 w 114"/>
                <a:gd name="T3" fmla="*/ 0 h 63"/>
                <a:gd name="T4" fmla="*/ 0 w 114"/>
                <a:gd name="T5" fmla="*/ 63 h 63"/>
                <a:gd name="T6" fmla="*/ 70 w 114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63">
                  <a:moveTo>
                    <a:pt x="70" y="0"/>
                  </a:moveTo>
                  <a:lnTo>
                    <a:pt x="114" y="0"/>
                  </a:lnTo>
                  <a:lnTo>
                    <a:pt x="0" y="63"/>
                  </a:lnTo>
                  <a:lnTo>
                    <a:pt x="7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59" name="Freeform 1287">
              <a:extLst>
                <a:ext uri="{FF2B5EF4-FFF2-40B4-BE49-F238E27FC236}">
                  <a16:creationId xmlns:a16="http://schemas.microsoft.com/office/drawing/2014/main" id="{8D239773-06F7-48E1-BE40-E9E2CC3BC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31"/>
              <a:ext cx="36" cy="34"/>
            </a:xfrm>
            <a:custGeom>
              <a:avLst/>
              <a:gdLst>
                <a:gd name="T0" fmla="*/ 67 w 72"/>
                <a:gd name="T1" fmla="*/ 0 h 68"/>
                <a:gd name="T2" fmla="*/ 72 w 72"/>
                <a:gd name="T3" fmla="*/ 5 h 68"/>
                <a:gd name="T4" fmla="*/ 0 w 72"/>
                <a:gd name="T5" fmla="*/ 68 h 68"/>
                <a:gd name="T6" fmla="*/ 67 w 72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8">
                  <a:moveTo>
                    <a:pt x="67" y="0"/>
                  </a:moveTo>
                  <a:lnTo>
                    <a:pt x="72" y="5"/>
                  </a:lnTo>
                  <a:lnTo>
                    <a:pt x="0" y="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0" name="Freeform 1288">
              <a:extLst>
                <a:ext uri="{FF2B5EF4-FFF2-40B4-BE49-F238E27FC236}">
                  <a16:creationId xmlns:a16="http://schemas.microsoft.com/office/drawing/2014/main" id="{C03036FA-1E7E-458C-8E44-E8D62574A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31"/>
              <a:ext cx="36" cy="34"/>
            </a:xfrm>
            <a:custGeom>
              <a:avLst/>
              <a:gdLst>
                <a:gd name="T0" fmla="*/ 67 w 72"/>
                <a:gd name="T1" fmla="*/ 0 h 68"/>
                <a:gd name="T2" fmla="*/ 72 w 72"/>
                <a:gd name="T3" fmla="*/ 5 h 68"/>
                <a:gd name="T4" fmla="*/ 0 w 72"/>
                <a:gd name="T5" fmla="*/ 68 h 68"/>
                <a:gd name="T6" fmla="*/ 67 w 72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8">
                  <a:moveTo>
                    <a:pt x="67" y="0"/>
                  </a:moveTo>
                  <a:lnTo>
                    <a:pt x="72" y="5"/>
                  </a:lnTo>
                  <a:lnTo>
                    <a:pt x="0" y="68"/>
                  </a:lnTo>
                  <a:lnTo>
                    <a:pt x="6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1" name="Freeform 1289">
              <a:extLst>
                <a:ext uri="{FF2B5EF4-FFF2-40B4-BE49-F238E27FC236}">
                  <a16:creationId xmlns:a16="http://schemas.microsoft.com/office/drawing/2014/main" id="{962237A8-438E-4D93-AD0D-232019F0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" y="1826"/>
              <a:ext cx="41" cy="18"/>
            </a:xfrm>
            <a:custGeom>
              <a:avLst/>
              <a:gdLst>
                <a:gd name="T0" fmla="*/ 6 w 82"/>
                <a:gd name="T1" fmla="*/ 0 h 36"/>
                <a:gd name="T2" fmla="*/ 82 w 82"/>
                <a:gd name="T3" fmla="*/ 36 h 36"/>
                <a:gd name="T4" fmla="*/ 0 w 82"/>
                <a:gd name="T5" fmla="*/ 34 h 36"/>
                <a:gd name="T6" fmla="*/ 6 w 8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36">
                  <a:moveTo>
                    <a:pt x="6" y="0"/>
                  </a:moveTo>
                  <a:lnTo>
                    <a:pt x="82" y="36"/>
                  </a:lnTo>
                  <a:lnTo>
                    <a:pt x="0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2" name="Freeform 1290">
              <a:extLst>
                <a:ext uri="{FF2B5EF4-FFF2-40B4-BE49-F238E27FC236}">
                  <a16:creationId xmlns:a16="http://schemas.microsoft.com/office/drawing/2014/main" id="{56C1F5E5-0266-4D39-858B-E98875903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" y="1826"/>
              <a:ext cx="41" cy="18"/>
            </a:xfrm>
            <a:custGeom>
              <a:avLst/>
              <a:gdLst>
                <a:gd name="T0" fmla="*/ 6 w 82"/>
                <a:gd name="T1" fmla="*/ 0 h 36"/>
                <a:gd name="T2" fmla="*/ 82 w 82"/>
                <a:gd name="T3" fmla="*/ 36 h 36"/>
                <a:gd name="T4" fmla="*/ 0 w 82"/>
                <a:gd name="T5" fmla="*/ 34 h 36"/>
                <a:gd name="T6" fmla="*/ 6 w 8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36">
                  <a:moveTo>
                    <a:pt x="6" y="0"/>
                  </a:moveTo>
                  <a:lnTo>
                    <a:pt x="82" y="36"/>
                  </a:lnTo>
                  <a:lnTo>
                    <a:pt x="0" y="34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3" name="Freeform 1291">
              <a:extLst>
                <a:ext uri="{FF2B5EF4-FFF2-40B4-BE49-F238E27FC236}">
                  <a16:creationId xmlns:a16="http://schemas.microsoft.com/office/drawing/2014/main" id="{57BD28AD-AAB3-4212-AECC-71106CA28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1824"/>
              <a:ext cx="38" cy="19"/>
            </a:xfrm>
            <a:custGeom>
              <a:avLst/>
              <a:gdLst>
                <a:gd name="T0" fmla="*/ 0 w 77"/>
                <a:gd name="T1" fmla="*/ 0 h 38"/>
                <a:gd name="T2" fmla="*/ 77 w 77"/>
                <a:gd name="T3" fmla="*/ 4 h 38"/>
                <a:gd name="T4" fmla="*/ 71 w 77"/>
                <a:gd name="T5" fmla="*/ 38 h 38"/>
                <a:gd name="T6" fmla="*/ 0 w 77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38">
                  <a:moveTo>
                    <a:pt x="0" y="0"/>
                  </a:moveTo>
                  <a:lnTo>
                    <a:pt x="77" y="4"/>
                  </a:lnTo>
                  <a:lnTo>
                    <a:pt x="71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4" name="Freeform 1292">
              <a:extLst>
                <a:ext uri="{FF2B5EF4-FFF2-40B4-BE49-F238E27FC236}">
                  <a16:creationId xmlns:a16="http://schemas.microsoft.com/office/drawing/2014/main" id="{9AA856AF-89CB-4B75-9F48-5592D322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1824"/>
              <a:ext cx="38" cy="19"/>
            </a:xfrm>
            <a:custGeom>
              <a:avLst/>
              <a:gdLst>
                <a:gd name="T0" fmla="*/ 0 w 77"/>
                <a:gd name="T1" fmla="*/ 0 h 38"/>
                <a:gd name="T2" fmla="*/ 77 w 77"/>
                <a:gd name="T3" fmla="*/ 4 h 38"/>
                <a:gd name="T4" fmla="*/ 71 w 77"/>
                <a:gd name="T5" fmla="*/ 38 h 38"/>
                <a:gd name="T6" fmla="*/ 0 w 77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38">
                  <a:moveTo>
                    <a:pt x="0" y="0"/>
                  </a:moveTo>
                  <a:lnTo>
                    <a:pt x="77" y="4"/>
                  </a:lnTo>
                  <a:lnTo>
                    <a:pt x="71" y="3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5" name="Freeform 1293">
              <a:extLst>
                <a:ext uri="{FF2B5EF4-FFF2-40B4-BE49-F238E27FC236}">
                  <a16:creationId xmlns:a16="http://schemas.microsoft.com/office/drawing/2014/main" id="{DDA58BB0-D9B0-4444-945A-E023A7AD5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823"/>
              <a:ext cx="16" cy="11"/>
            </a:xfrm>
            <a:custGeom>
              <a:avLst/>
              <a:gdLst>
                <a:gd name="T0" fmla="*/ 30 w 30"/>
                <a:gd name="T1" fmla="*/ 0 h 21"/>
                <a:gd name="T2" fmla="*/ 3 w 30"/>
                <a:gd name="T3" fmla="*/ 21 h 21"/>
                <a:gd name="T4" fmla="*/ 0 w 30"/>
                <a:gd name="T5" fmla="*/ 16 h 21"/>
                <a:gd name="T6" fmla="*/ 30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30" y="0"/>
                  </a:moveTo>
                  <a:lnTo>
                    <a:pt x="3" y="21"/>
                  </a:lnTo>
                  <a:lnTo>
                    <a:pt x="0" y="1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6" name="Freeform 1294">
              <a:extLst>
                <a:ext uri="{FF2B5EF4-FFF2-40B4-BE49-F238E27FC236}">
                  <a16:creationId xmlns:a16="http://schemas.microsoft.com/office/drawing/2014/main" id="{B0EE7EBF-FE9E-4AE4-8A2D-51C15DC0D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823"/>
              <a:ext cx="16" cy="11"/>
            </a:xfrm>
            <a:custGeom>
              <a:avLst/>
              <a:gdLst>
                <a:gd name="T0" fmla="*/ 30 w 30"/>
                <a:gd name="T1" fmla="*/ 0 h 21"/>
                <a:gd name="T2" fmla="*/ 3 w 30"/>
                <a:gd name="T3" fmla="*/ 21 h 21"/>
                <a:gd name="T4" fmla="*/ 0 w 30"/>
                <a:gd name="T5" fmla="*/ 16 h 21"/>
                <a:gd name="T6" fmla="*/ 30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30" y="0"/>
                  </a:moveTo>
                  <a:lnTo>
                    <a:pt x="3" y="21"/>
                  </a:lnTo>
                  <a:lnTo>
                    <a:pt x="0" y="16"/>
                  </a:lnTo>
                  <a:lnTo>
                    <a:pt x="3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7" name="Freeform 1295">
              <a:extLst>
                <a:ext uri="{FF2B5EF4-FFF2-40B4-BE49-F238E27FC236}">
                  <a16:creationId xmlns:a16="http://schemas.microsoft.com/office/drawing/2014/main" id="{FD60B250-AB9A-43D5-9345-33D99264F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819"/>
              <a:ext cx="16" cy="12"/>
            </a:xfrm>
            <a:custGeom>
              <a:avLst/>
              <a:gdLst>
                <a:gd name="T0" fmla="*/ 26 w 30"/>
                <a:gd name="T1" fmla="*/ 0 h 23"/>
                <a:gd name="T2" fmla="*/ 30 w 30"/>
                <a:gd name="T3" fmla="*/ 7 h 23"/>
                <a:gd name="T4" fmla="*/ 0 w 30"/>
                <a:gd name="T5" fmla="*/ 23 h 23"/>
                <a:gd name="T6" fmla="*/ 26 w 30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3">
                  <a:moveTo>
                    <a:pt x="26" y="0"/>
                  </a:moveTo>
                  <a:lnTo>
                    <a:pt x="30" y="7"/>
                  </a:lnTo>
                  <a:lnTo>
                    <a:pt x="0" y="2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8" name="Freeform 1296">
              <a:extLst>
                <a:ext uri="{FF2B5EF4-FFF2-40B4-BE49-F238E27FC236}">
                  <a16:creationId xmlns:a16="http://schemas.microsoft.com/office/drawing/2014/main" id="{7CD98865-CAF2-41C1-8D5A-2BAD57475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1819"/>
              <a:ext cx="16" cy="12"/>
            </a:xfrm>
            <a:custGeom>
              <a:avLst/>
              <a:gdLst>
                <a:gd name="T0" fmla="*/ 26 w 30"/>
                <a:gd name="T1" fmla="*/ 0 h 23"/>
                <a:gd name="T2" fmla="*/ 30 w 30"/>
                <a:gd name="T3" fmla="*/ 7 h 23"/>
                <a:gd name="T4" fmla="*/ 0 w 30"/>
                <a:gd name="T5" fmla="*/ 23 h 23"/>
                <a:gd name="T6" fmla="*/ 26 w 30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3">
                  <a:moveTo>
                    <a:pt x="26" y="0"/>
                  </a:moveTo>
                  <a:lnTo>
                    <a:pt x="30" y="7"/>
                  </a:lnTo>
                  <a:lnTo>
                    <a:pt x="0" y="23"/>
                  </a:lnTo>
                  <a:lnTo>
                    <a:pt x="2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69" name="Freeform 1297">
              <a:extLst>
                <a:ext uri="{FF2B5EF4-FFF2-40B4-BE49-F238E27FC236}">
                  <a16:creationId xmlns:a16="http://schemas.microsoft.com/office/drawing/2014/main" id="{2A588F55-0E3D-43C1-A4E1-719DD7CF0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815"/>
              <a:ext cx="16" cy="8"/>
            </a:xfrm>
            <a:custGeom>
              <a:avLst/>
              <a:gdLst>
                <a:gd name="T0" fmla="*/ 33 w 33"/>
                <a:gd name="T1" fmla="*/ 0 h 17"/>
                <a:gd name="T2" fmla="*/ 6 w 33"/>
                <a:gd name="T3" fmla="*/ 17 h 17"/>
                <a:gd name="T4" fmla="*/ 0 w 33"/>
                <a:gd name="T5" fmla="*/ 10 h 17"/>
                <a:gd name="T6" fmla="*/ 33 w 3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7">
                  <a:moveTo>
                    <a:pt x="33" y="0"/>
                  </a:moveTo>
                  <a:lnTo>
                    <a:pt x="6" y="17"/>
                  </a:lnTo>
                  <a:lnTo>
                    <a:pt x="0" y="1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0" name="Freeform 1298">
              <a:extLst>
                <a:ext uri="{FF2B5EF4-FFF2-40B4-BE49-F238E27FC236}">
                  <a16:creationId xmlns:a16="http://schemas.microsoft.com/office/drawing/2014/main" id="{4AC858D2-3C61-447E-8A2F-687B0DBD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815"/>
              <a:ext cx="16" cy="8"/>
            </a:xfrm>
            <a:custGeom>
              <a:avLst/>
              <a:gdLst>
                <a:gd name="T0" fmla="*/ 33 w 33"/>
                <a:gd name="T1" fmla="*/ 0 h 17"/>
                <a:gd name="T2" fmla="*/ 6 w 33"/>
                <a:gd name="T3" fmla="*/ 17 h 17"/>
                <a:gd name="T4" fmla="*/ 0 w 33"/>
                <a:gd name="T5" fmla="*/ 10 h 17"/>
                <a:gd name="T6" fmla="*/ 33 w 3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7">
                  <a:moveTo>
                    <a:pt x="33" y="0"/>
                  </a:moveTo>
                  <a:lnTo>
                    <a:pt x="6" y="17"/>
                  </a:lnTo>
                  <a:lnTo>
                    <a:pt x="0" y="10"/>
                  </a:lnTo>
                  <a:lnTo>
                    <a:pt x="3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1" name="Freeform 1299">
              <a:extLst>
                <a:ext uri="{FF2B5EF4-FFF2-40B4-BE49-F238E27FC236}">
                  <a16:creationId xmlns:a16="http://schemas.microsoft.com/office/drawing/2014/main" id="{0A8193B7-F082-4395-9DFC-E02B8877F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813"/>
              <a:ext cx="73" cy="13"/>
            </a:xfrm>
            <a:custGeom>
              <a:avLst/>
              <a:gdLst>
                <a:gd name="T0" fmla="*/ 0 w 146"/>
                <a:gd name="T1" fmla="*/ 0 h 27"/>
                <a:gd name="T2" fmla="*/ 146 w 146"/>
                <a:gd name="T3" fmla="*/ 27 h 27"/>
                <a:gd name="T4" fmla="*/ 69 w 146"/>
                <a:gd name="T5" fmla="*/ 25 h 27"/>
                <a:gd name="T6" fmla="*/ 0 w 146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27">
                  <a:moveTo>
                    <a:pt x="0" y="0"/>
                  </a:moveTo>
                  <a:lnTo>
                    <a:pt x="146" y="27"/>
                  </a:lnTo>
                  <a:lnTo>
                    <a:pt x="69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2" name="Freeform 1300">
              <a:extLst>
                <a:ext uri="{FF2B5EF4-FFF2-40B4-BE49-F238E27FC236}">
                  <a16:creationId xmlns:a16="http://schemas.microsoft.com/office/drawing/2014/main" id="{5A337205-4D97-46EA-8648-4027E213D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813"/>
              <a:ext cx="73" cy="13"/>
            </a:xfrm>
            <a:custGeom>
              <a:avLst/>
              <a:gdLst>
                <a:gd name="T0" fmla="*/ 0 w 146"/>
                <a:gd name="T1" fmla="*/ 0 h 27"/>
                <a:gd name="T2" fmla="*/ 146 w 146"/>
                <a:gd name="T3" fmla="*/ 27 h 27"/>
                <a:gd name="T4" fmla="*/ 69 w 146"/>
                <a:gd name="T5" fmla="*/ 25 h 27"/>
                <a:gd name="T6" fmla="*/ 0 w 146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27">
                  <a:moveTo>
                    <a:pt x="0" y="0"/>
                  </a:moveTo>
                  <a:lnTo>
                    <a:pt x="146" y="27"/>
                  </a:lnTo>
                  <a:lnTo>
                    <a:pt x="69" y="2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3" name="Freeform 1301">
              <a:extLst>
                <a:ext uri="{FF2B5EF4-FFF2-40B4-BE49-F238E27FC236}">
                  <a16:creationId xmlns:a16="http://schemas.microsoft.com/office/drawing/2014/main" id="{A73541CB-3EA8-4D7E-BE14-B9DD06602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812"/>
              <a:ext cx="16" cy="7"/>
            </a:xfrm>
            <a:custGeom>
              <a:avLst/>
              <a:gdLst>
                <a:gd name="T0" fmla="*/ 29 w 33"/>
                <a:gd name="T1" fmla="*/ 0 h 16"/>
                <a:gd name="T2" fmla="*/ 33 w 33"/>
                <a:gd name="T3" fmla="*/ 8 h 16"/>
                <a:gd name="T4" fmla="*/ 0 w 33"/>
                <a:gd name="T5" fmla="*/ 16 h 16"/>
                <a:gd name="T6" fmla="*/ 29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29" y="0"/>
                  </a:moveTo>
                  <a:lnTo>
                    <a:pt x="33" y="8"/>
                  </a:lnTo>
                  <a:lnTo>
                    <a:pt x="0" y="1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4" name="Freeform 1302">
              <a:extLst>
                <a:ext uri="{FF2B5EF4-FFF2-40B4-BE49-F238E27FC236}">
                  <a16:creationId xmlns:a16="http://schemas.microsoft.com/office/drawing/2014/main" id="{488EB272-3574-4273-AC6E-18F9A1BF5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1812"/>
              <a:ext cx="16" cy="7"/>
            </a:xfrm>
            <a:custGeom>
              <a:avLst/>
              <a:gdLst>
                <a:gd name="T0" fmla="*/ 29 w 33"/>
                <a:gd name="T1" fmla="*/ 0 h 16"/>
                <a:gd name="T2" fmla="*/ 33 w 33"/>
                <a:gd name="T3" fmla="*/ 8 h 16"/>
                <a:gd name="T4" fmla="*/ 0 w 33"/>
                <a:gd name="T5" fmla="*/ 16 h 16"/>
                <a:gd name="T6" fmla="*/ 29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29" y="0"/>
                  </a:moveTo>
                  <a:lnTo>
                    <a:pt x="33" y="8"/>
                  </a:lnTo>
                  <a:lnTo>
                    <a:pt x="0" y="16"/>
                  </a:lnTo>
                  <a:lnTo>
                    <a:pt x="29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5" name="Freeform 1303">
              <a:extLst>
                <a:ext uri="{FF2B5EF4-FFF2-40B4-BE49-F238E27FC236}">
                  <a16:creationId xmlns:a16="http://schemas.microsoft.com/office/drawing/2014/main" id="{1E7A2955-9384-4A84-A7BD-86268852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812"/>
              <a:ext cx="73" cy="14"/>
            </a:xfrm>
            <a:custGeom>
              <a:avLst/>
              <a:gdLst>
                <a:gd name="T0" fmla="*/ 71 w 146"/>
                <a:gd name="T1" fmla="*/ 0 h 29"/>
                <a:gd name="T2" fmla="*/ 146 w 146"/>
                <a:gd name="T3" fmla="*/ 29 h 29"/>
                <a:gd name="T4" fmla="*/ 0 w 146"/>
                <a:gd name="T5" fmla="*/ 2 h 29"/>
                <a:gd name="T6" fmla="*/ 71 w 14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29">
                  <a:moveTo>
                    <a:pt x="71" y="0"/>
                  </a:moveTo>
                  <a:lnTo>
                    <a:pt x="146" y="29"/>
                  </a:lnTo>
                  <a:lnTo>
                    <a:pt x="0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6" name="Freeform 1304">
              <a:extLst>
                <a:ext uri="{FF2B5EF4-FFF2-40B4-BE49-F238E27FC236}">
                  <a16:creationId xmlns:a16="http://schemas.microsoft.com/office/drawing/2014/main" id="{7BDFF634-E3DA-4971-89B2-35DB3BFAD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812"/>
              <a:ext cx="73" cy="14"/>
            </a:xfrm>
            <a:custGeom>
              <a:avLst/>
              <a:gdLst>
                <a:gd name="T0" fmla="*/ 71 w 146"/>
                <a:gd name="T1" fmla="*/ 0 h 29"/>
                <a:gd name="T2" fmla="*/ 146 w 146"/>
                <a:gd name="T3" fmla="*/ 29 h 29"/>
                <a:gd name="T4" fmla="*/ 0 w 146"/>
                <a:gd name="T5" fmla="*/ 2 h 29"/>
                <a:gd name="T6" fmla="*/ 71 w 14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29">
                  <a:moveTo>
                    <a:pt x="71" y="0"/>
                  </a:moveTo>
                  <a:lnTo>
                    <a:pt x="146" y="29"/>
                  </a:lnTo>
                  <a:lnTo>
                    <a:pt x="0" y="2"/>
                  </a:lnTo>
                  <a:lnTo>
                    <a:pt x="7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7" name="Freeform 1305">
              <a:extLst>
                <a:ext uri="{FF2B5EF4-FFF2-40B4-BE49-F238E27FC236}">
                  <a16:creationId xmlns:a16="http://schemas.microsoft.com/office/drawing/2014/main" id="{448EEB79-76F7-4751-B8D8-0FA977597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811"/>
              <a:ext cx="17" cy="4"/>
            </a:xfrm>
            <a:custGeom>
              <a:avLst/>
              <a:gdLst>
                <a:gd name="T0" fmla="*/ 35 w 35"/>
                <a:gd name="T1" fmla="*/ 0 h 8"/>
                <a:gd name="T2" fmla="*/ 4 w 35"/>
                <a:gd name="T3" fmla="*/ 8 h 8"/>
                <a:gd name="T4" fmla="*/ 0 w 35"/>
                <a:gd name="T5" fmla="*/ 2 h 8"/>
                <a:gd name="T6" fmla="*/ 35 w 3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8">
                  <a:moveTo>
                    <a:pt x="35" y="0"/>
                  </a:moveTo>
                  <a:lnTo>
                    <a:pt x="4" y="8"/>
                  </a:lnTo>
                  <a:lnTo>
                    <a:pt x="0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8" name="Freeform 1306">
              <a:extLst>
                <a:ext uri="{FF2B5EF4-FFF2-40B4-BE49-F238E27FC236}">
                  <a16:creationId xmlns:a16="http://schemas.microsoft.com/office/drawing/2014/main" id="{4AE15FB5-7B88-49F9-BB02-4C0F000A0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811"/>
              <a:ext cx="17" cy="4"/>
            </a:xfrm>
            <a:custGeom>
              <a:avLst/>
              <a:gdLst>
                <a:gd name="T0" fmla="*/ 35 w 35"/>
                <a:gd name="T1" fmla="*/ 0 h 8"/>
                <a:gd name="T2" fmla="*/ 4 w 35"/>
                <a:gd name="T3" fmla="*/ 8 h 8"/>
                <a:gd name="T4" fmla="*/ 0 w 35"/>
                <a:gd name="T5" fmla="*/ 2 h 8"/>
                <a:gd name="T6" fmla="*/ 35 w 3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8">
                  <a:moveTo>
                    <a:pt x="35" y="0"/>
                  </a:moveTo>
                  <a:lnTo>
                    <a:pt x="4" y="8"/>
                  </a:lnTo>
                  <a:lnTo>
                    <a:pt x="0" y="2"/>
                  </a:lnTo>
                  <a:lnTo>
                    <a:pt x="35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79" name="Freeform 1307">
              <a:extLst>
                <a:ext uri="{FF2B5EF4-FFF2-40B4-BE49-F238E27FC236}">
                  <a16:creationId xmlns:a16="http://schemas.microsoft.com/office/drawing/2014/main" id="{45F0318F-5B7E-44E2-8CD2-EE8BBDFB6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10"/>
              <a:ext cx="33" cy="55"/>
            </a:xfrm>
            <a:custGeom>
              <a:avLst/>
              <a:gdLst>
                <a:gd name="T0" fmla="*/ 67 w 67"/>
                <a:gd name="T1" fmla="*/ 0 h 111"/>
                <a:gd name="T2" fmla="*/ 67 w 67"/>
                <a:gd name="T3" fmla="*/ 43 h 111"/>
                <a:gd name="T4" fmla="*/ 0 w 67"/>
                <a:gd name="T5" fmla="*/ 111 h 111"/>
                <a:gd name="T6" fmla="*/ 67 w 6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11">
                  <a:moveTo>
                    <a:pt x="67" y="0"/>
                  </a:moveTo>
                  <a:lnTo>
                    <a:pt x="67" y="43"/>
                  </a:lnTo>
                  <a:lnTo>
                    <a:pt x="0" y="11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0" name="Freeform 1308">
              <a:extLst>
                <a:ext uri="{FF2B5EF4-FFF2-40B4-BE49-F238E27FC236}">
                  <a16:creationId xmlns:a16="http://schemas.microsoft.com/office/drawing/2014/main" id="{48316A86-AA5C-4AC0-940E-363DFE7A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1810"/>
              <a:ext cx="33" cy="55"/>
            </a:xfrm>
            <a:custGeom>
              <a:avLst/>
              <a:gdLst>
                <a:gd name="T0" fmla="*/ 67 w 67"/>
                <a:gd name="T1" fmla="*/ 0 h 111"/>
                <a:gd name="T2" fmla="*/ 67 w 67"/>
                <a:gd name="T3" fmla="*/ 43 h 111"/>
                <a:gd name="T4" fmla="*/ 0 w 67"/>
                <a:gd name="T5" fmla="*/ 111 h 111"/>
                <a:gd name="T6" fmla="*/ 67 w 6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11">
                  <a:moveTo>
                    <a:pt x="67" y="0"/>
                  </a:moveTo>
                  <a:lnTo>
                    <a:pt x="67" y="43"/>
                  </a:lnTo>
                  <a:lnTo>
                    <a:pt x="0" y="111"/>
                  </a:lnTo>
                  <a:lnTo>
                    <a:pt x="6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1" name="Freeform 1309">
              <a:extLst>
                <a:ext uri="{FF2B5EF4-FFF2-40B4-BE49-F238E27FC236}">
                  <a16:creationId xmlns:a16="http://schemas.microsoft.com/office/drawing/2014/main" id="{61132103-AB13-4486-98F7-BCF07768D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1810"/>
              <a:ext cx="52" cy="3"/>
            </a:xfrm>
            <a:custGeom>
              <a:avLst/>
              <a:gdLst>
                <a:gd name="T0" fmla="*/ 0 w 103"/>
                <a:gd name="T1" fmla="*/ 0 h 6"/>
                <a:gd name="T2" fmla="*/ 103 w 103"/>
                <a:gd name="T3" fmla="*/ 4 h 6"/>
                <a:gd name="T4" fmla="*/ 32 w 103"/>
                <a:gd name="T5" fmla="*/ 6 h 6"/>
                <a:gd name="T6" fmla="*/ 0 w 10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">
                  <a:moveTo>
                    <a:pt x="0" y="0"/>
                  </a:moveTo>
                  <a:lnTo>
                    <a:pt x="103" y="4"/>
                  </a:lnTo>
                  <a:lnTo>
                    <a:pt x="3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2" name="Freeform 1310">
              <a:extLst>
                <a:ext uri="{FF2B5EF4-FFF2-40B4-BE49-F238E27FC236}">
                  <a16:creationId xmlns:a16="http://schemas.microsoft.com/office/drawing/2014/main" id="{FD3BA8EC-78EF-4B1D-A01C-6AE115E34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1810"/>
              <a:ext cx="52" cy="3"/>
            </a:xfrm>
            <a:custGeom>
              <a:avLst/>
              <a:gdLst>
                <a:gd name="T0" fmla="*/ 0 w 103"/>
                <a:gd name="T1" fmla="*/ 0 h 6"/>
                <a:gd name="T2" fmla="*/ 103 w 103"/>
                <a:gd name="T3" fmla="*/ 4 h 6"/>
                <a:gd name="T4" fmla="*/ 32 w 103"/>
                <a:gd name="T5" fmla="*/ 6 h 6"/>
                <a:gd name="T6" fmla="*/ 0 w 10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">
                  <a:moveTo>
                    <a:pt x="0" y="0"/>
                  </a:moveTo>
                  <a:lnTo>
                    <a:pt x="103" y="4"/>
                  </a:lnTo>
                  <a:lnTo>
                    <a:pt x="32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3" name="Freeform 1311">
              <a:extLst>
                <a:ext uri="{FF2B5EF4-FFF2-40B4-BE49-F238E27FC236}">
                  <a16:creationId xmlns:a16="http://schemas.microsoft.com/office/drawing/2014/main" id="{46539AA3-00ED-4D5E-8149-2EEA0A0EC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809"/>
              <a:ext cx="33" cy="3"/>
            </a:xfrm>
            <a:custGeom>
              <a:avLst/>
              <a:gdLst>
                <a:gd name="T0" fmla="*/ 65 w 65"/>
                <a:gd name="T1" fmla="*/ 0 h 5"/>
                <a:gd name="T2" fmla="*/ 35 w 65"/>
                <a:gd name="T3" fmla="*/ 3 h 5"/>
                <a:gd name="T4" fmla="*/ 0 w 65"/>
                <a:gd name="T5" fmla="*/ 5 h 5"/>
                <a:gd name="T6" fmla="*/ 65 w 6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">
                  <a:moveTo>
                    <a:pt x="65" y="0"/>
                  </a:moveTo>
                  <a:lnTo>
                    <a:pt x="35" y="3"/>
                  </a:lnTo>
                  <a:lnTo>
                    <a:pt x="0" y="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4" name="Freeform 1312">
              <a:extLst>
                <a:ext uri="{FF2B5EF4-FFF2-40B4-BE49-F238E27FC236}">
                  <a16:creationId xmlns:a16="http://schemas.microsoft.com/office/drawing/2014/main" id="{1D302169-B2F9-4B3E-A2CA-3F69B98C9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809"/>
              <a:ext cx="33" cy="3"/>
            </a:xfrm>
            <a:custGeom>
              <a:avLst/>
              <a:gdLst>
                <a:gd name="T0" fmla="*/ 65 w 65"/>
                <a:gd name="T1" fmla="*/ 0 h 5"/>
                <a:gd name="T2" fmla="*/ 35 w 65"/>
                <a:gd name="T3" fmla="*/ 3 h 5"/>
                <a:gd name="T4" fmla="*/ 0 w 65"/>
                <a:gd name="T5" fmla="*/ 5 h 5"/>
                <a:gd name="T6" fmla="*/ 65 w 6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">
                  <a:moveTo>
                    <a:pt x="65" y="0"/>
                  </a:moveTo>
                  <a:lnTo>
                    <a:pt x="35" y="3"/>
                  </a:lnTo>
                  <a:lnTo>
                    <a:pt x="0" y="5"/>
                  </a:lnTo>
                  <a:lnTo>
                    <a:pt x="65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5" name="Freeform 1313">
              <a:extLst>
                <a:ext uri="{FF2B5EF4-FFF2-40B4-BE49-F238E27FC236}">
                  <a16:creationId xmlns:a16="http://schemas.microsoft.com/office/drawing/2014/main" id="{3106DE84-A8B6-4DE9-930D-586EEBD70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806"/>
              <a:ext cx="33" cy="6"/>
            </a:xfrm>
            <a:custGeom>
              <a:avLst/>
              <a:gdLst>
                <a:gd name="T0" fmla="*/ 31 w 65"/>
                <a:gd name="T1" fmla="*/ 0 h 11"/>
                <a:gd name="T2" fmla="*/ 65 w 65"/>
                <a:gd name="T3" fmla="*/ 6 h 11"/>
                <a:gd name="T4" fmla="*/ 0 w 65"/>
                <a:gd name="T5" fmla="*/ 11 h 11"/>
                <a:gd name="T6" fmla="*/ 31 w 65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1">
                  <a:moveTo>
                    <a:pt x="31" y="0"/>
                  </a:moveTo>
                  <a:lnTo>
                    <a:pt x="65" y="6"/>
                  </a:lnTo>
                  <a:lnTo>
                    <a:pt x="0" y="1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6" name="Freeform 1314">
              <a:extLst>
                <a:ext uri="{FF2B5EF4-FFF2-40B4-BE49-F238E27FC236}">
                  <a16:creationId xmlns:a16="http://schemas.microsoft.com/office/drawing/2014/main" id="{86F01452-DD9B-46B9-92FB-8F3907C39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806"/>
              <a:ext cx="33" cy="6"/>
            </a:xfrm>
            <a:custGeom>
              <a:avLst/>
              <a:gdLst>
                <a:gd name="T0" fmla="*/ 31 w 65"/>
                <a:gd name="T1" fmla="*/ 0 h 11"/>
                <a:gd name="T2" fmla="*/ 65 w 65"/>
                <a:gd name="T3" fmla="*/ 6 h 11"/>
                <a:gd name="T4" fmla="*/ 0 w 65"/>
                <a:gd name="T5" fmla="*/ 11 h 11"/>
                <a:gd name="T6" fmla="*/ 31 w 65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1">
                  <a:moveTo>
                    <a:pt x="31" y="0"/>
                  </a:moveTo>
                  <a:lnTo>
                    <a:pt x="65" y="6"/>
                  </a:lnTo>
                  <a:lnTo>
                    <a:pt x="0" y="11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7" name="Freeform 1315">
              <a:extLst>
                <a:ext uri="{FF2B5EF4-FFF2-40B4-BE49-F238E27FC236}">
                  <a16:creationId xmlns:a16="http://schemas.microsoft.com/office/drawing/2014/main" id="{CA7E1D77-587F-4D7D-B5A1-ABBB2BD2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1803"/>
              <a:ext cx="49" cy="6"/>
            </a:xfrm>
            <a:custGeom>
              <a:avLst/>
              <a:gdLst>
                <a:gd name="T0" fmla="*/ 97 w 97"/>
                <a:gd name="T1" fmla="*/ 0 h 12"/>
                <a:gd name="T2" fmla="*/ 34 w 97"/>
                <a:gd name="T3" fmla="*/ 12 h 12"/>
                <a:gd name="T4" fmla="*/ 0 w 97"/>
                <a:gd name="T5" fmla="*/ 6 h 12"/>
                <a:gd name="T6" fmla="*/ 97 w 97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2">
                  <a:moveTo>
                    <a:pt x="97" y="0"/>
                  </a:moveTo>
                  <a:lnTo>
                    <a:pt x="34" y="12"/>
                  </a:lnTo>
                  <a:lnTo>
                    <a:pt x="0" y="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8" name="Freeform 1316">
              <a:extLst>
                <a:ext uri="{FF2B5EF4-FFF2-40B4-BE49-F238E27FC236}">
                  <a16:creationId xmlns:a16="http://schemas.microsoft.com/office/drawing/2014/main" id="{DDF303FE-109E-48D8-AA10-B600F7683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1803"/>
              <a:ext cx="49" cy="6"/>
            </a:xfrm>
            <a:custGeom>
              <a:avLst/>
              <a:gdLst>
                <a:gd name="T0" fmla="*/ 97 w 97"/>
                <a:gd name="T1" fmla="*/ 0 h 12"/>
                <a:gd name="T2" fmla="*/ 34 w 97"/>
                <a:gd name="T3" fmla="*/ 12 h 12"/>
                <a:gd name="T4" fmla="*/ 0 w 97"/>
                <a:gd name="T5" fmla="*/ 6 h 12"/>
                <a:gd name="T6" fmla="*/ 97 w 97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2">
                  <a:moveTo>
                    <a:pt x="97" y="0"/>
                  </a:moveTo>
                  <a:lnTo>
                    <a:pt x="34" y="12"/>
                  </a:lnTo>
                  <a:lnTo>
                    <a:pt x="0" y="6"/>
                  </a:lnTo>
                  <a:lnTo>
                    <a:pt x="9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89" name="Freeform 1317">
              <a:extLst>
                <a:ext uri="{FF2B5EF4-FFF2-40B4-BE49-F238E27FC236}">
                  <a16:creationId xmlns:a16="http://schemas.microsoft.com/office/drawing/2014/main" id="{CB62226F-3E65-4262-90A0-BA18B3638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1803"/>
              <a:ext cx="31" cy="7"/>
            </a:xfrm>
            <a:custGeom>
              <a:avLst/>
              <a:gdLst>
                <a:gd name="T0" fmla="*/ 63 w 63"/>
                <a:gd name="T1" fmla="*/ 0 h 13"/>
                <a:gd name="T2" fmla="*/ 31 w 63"/>
                <a:gd name="T3" fmla="*/ 13 h 13"/>
                <a:gd name="T4" fmla="*/ 0 w 63"/>
                <a:gd name="T5" fmla="*/ 12 h 13"/>
                <a:gd name="T6" fmla="*/ 63 w 6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3">
                  <a:moveTo>
                    <a:pt x="63" y="0"/>
                  </a:moveTo>
                  <a:lnTo>
                    <a:pt x="31" y="13"/>
                  </a:lnTo>
                  <a:lnTo>
                    <a:pt x="0" y="1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90" name="Freeform 1318">
              <a:extLst>
                <a:ext uri="{FF2B5EF4-FFF2-40B4-BE49-F238E27FC236}">
                  <a16:creationId xmlns:a16="http://schemas.microsoft.com/office/drawing/2014/main" id="{5558E004-D730-45E0-9C6E-4B91484B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1803"/>
              <a:ext cx="31" cy="7"/>
            </a:xfrm>
            <a:custGeom>
              <a:avLst/>
              <a:gdLst>
                <a:gd name="T0" fmla="*/ 63 w 63"/>
                <a:gd name="T1" fmla="*/ 0 h 13"/>
                <a:gd name="T2" fmla="*/ 31 w 63"/>
                <a:gd name="T3" fmla="*/ 13 h 13"/>
                <a:gd name="T4" fmla="*/ 0 w 63"/>
                <a:gd name="T5" fmla="*/ 12 h 13"/>
                <a:gd name="T6" fmla="*/ 63 w 6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3">
                  <a:moveTo>
                    <a:pt x="63" y="0"/>
                  </a:moveTo>
                  <a:lnTo>
                    <a:pt x="31" y="13"/>
                  </a:lnTo>
                  <a:lnTo>
                    <a:pt x="0" y="12"/>
                  </a:lnTo>
                  <a:lnTo>
                    <a:pt x="6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91" name="Freeform 1319">
              <a:extLst>
                <a:ext uri="{FF2B5EF4-FFF2-40B4-BE49-F238E27FC236}">
                  <a16:creationId xmlns:a16="http://schemas.microsoft.com/office/drawing/2014/main" id="{99FA3EC8-ECE2-4D6D-800A-E855A7107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1803"/>
              <a:ext cx="52" cy="9"/>
            </a:xfrm>
            <a:custGeom>
              <a:avLst/>
              <a:gdLst>
                <a:gd name="T0" fmla="*/ 32 w 103"/>
                <a:gd name="T1" fmla="*/ 0 h 17"/>
                <a:gd name="T2" fmla="*/ 103 w 103"/>
                <a:gd name="T3" fmla="*/ 17 h 17"/>
                <a:gd name="T4" fmla="*/ 0 w 103"/>
                <a:gd name="T5" fmla="*/ 13 h 17"/>
                <a:gd name="T6" fmla="*/ 32 w 10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17">
                  <a:moveTo>
                    <a:pt x="32" y="0"/>
                  </a:moveTo>
                  <a:lnTo>
                    <a:pt x="103" y="17"/>
                  </a:lnTo>
                  <a:lnTo>
                    <a:pt x="0" y="1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92" name="Freeform 1320">
              <a:extLst>
                <a:ext uri="{FF2B5EF4-FFF2-40B4-BE49-F238E27FC236}">
                  <a16:creationId xmlns:a16="http://schemas.microsoft.com/office/drawing/2014/main" id="{73D2ABDC-4364-490F-938A-3DFF0E61C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1803"/>
              <a:ext cx="52" cy="9"/>
            </a:xfrm>
            <a:custGeom>
              <a:avLst/>
              <a:gdLst>
                <a:gd name="T0" fmla="*/ 32 w 103"/>
                <a:gd name="T1" fmla="*/ 0 h 17"/>
                <a:gd name="T2" fmla="*/ 103 w 103"/>
                <a:gd name="T3" fmla="*/ 17 h 17"/>
                <a:gd name="T4" fmla="*/ 0 w 103"/>
                <a:gd name="T5" fmla="*/ 13 h 17"/>
                <a:gd name="T6" fmla="*/ 32 w 10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17">
                  <a:moveTo>
                    <a:pt x="32" y="0"/>
                  </a:moveTo>
                  <a:lnTo>
                    <a:pt x="103" y="17"/>
                  </a:lnTo>
                  <a:lnTo>
                    <a:pt x="0" y="13"/>
                  </a:lnTo>
                  <a:lnTo>
                    <a:pt x="3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93" name="Freeform 1321">
              <a:extLst>
                <a:ext uri="{FF2B5EF4-FFF2-40B4-BE49-F238E27FC236}">
                  <a16:creationId xmlns:a16="http://schemas.microsoft.com/office/drawing/2014/main" id="{3F0F3291-72B5-4012-B881-D149363D0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1803"/>
              <a:ext cx="49" cy="3"/>
            </a:xfrm>
            <a:custGeom>
              <a:avLst/>
              <a:gdLst>
                <a:gd name="T0" fmla="*/ 30 w 97"/>
                <a:gd name="T1" fmla="*/ 0 h 6"/>
                <a:gd name="T2" fmla="*/ 97 w 97"/>
                <a:gd name="T3" fmla="*/ 0 h 6"/>
                <a:gd name="T4" fmla="*/ 0 w 97"/>
                <a:gd name="T5" fmla="*/ 6 h 6"/>
                <a:gd name="T6" fmla="*/ 30 w 9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6">
                  <a:moveTo>
                    <a:pt x="30" y="0"/>
                  </a:moveTo>
                  <a:lnTo>
                    <a:pt x="97" y="0"/>
                  </a:lnTo>
                  <a:lnTo>
                    <a:pt x="0" y="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94" name="Freeform 1322">
              <a:extLst>
                <a:ext uri="{FF2B5EF4-FFF2-40B4-BE49-F238E27FC236}">
                  <a16:creationId xmlns:a16="http://schemas.microsoft.com/office/drawing/2014/main" id="{1CB3CA52-B263-4277-ADC7-045E824AD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1803"/>
              <a:ext cx="49" cy="3"/>
            </a:xfrm>
            <a:custGeom>
              <a:avLst/>
              <a:gdLst>
                <a:gd name="T0" fmla="*/ 30 w 97"/>
                <a:gd name="T1" fmla="*/ 0 h 6"/>
                <a:gd name="T2" fmla="*/ 97 w 97"/>
                <a:gd name="T3" fmla="*/ 0 h 6"/>
                <a:gd name="T4" fmla="*/ 0 w 97"/>
                <a:gd name="T5" fmla="*/ 6 h 6"/>
                <a:gd name="T6" fmla="*/ 30 w 9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6">
                  <a:moveTo>
                    <a:pt x="30" y="0"/>
                  </a:moveTo>
                  <a:lnTo>
                    <a:pt x="97" y="0"/>
                  </a:lnTo>
                  <a:lnTo>
                    <a:pt x="0" y="6"/>
                  </a:lnTo>
                  <a:lnTo>
                    <a:pt x="3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195" name="Group 1323">
              <a:extLst>
                <a:ext uri="{FF2B5EF4-FFF2-40B4-BE49-F238E27FC236}">
                  <a16:creationId xmlns:a16="http://schemas.microsoft.com/office/drawing/2014/main" id="{A051DE5A-C91C-4EA8-A137-90A978C63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" y="2463"/>
              <a:ext cx="31" cy="268"/>
              <a:chOff x="2278" y="2463"/>
              <a:chExt cx="31" cy="268"/>
            </a:xfrm>
          </p:grpSpPr>
          <p:sp>
            <p:nvSpPr>
              <p:cNvPr id="81196" name="Freeform 1324">
                <a:extLst>
                  <a:ext uri="{FF2B5EF4-FFF2-40B4-BE49-F238E27FC236}">
                    <a16:creationId xmlns:a16="http://schemas.microsoft.com/office/drawing/2014/main" id="{54ADC7C2-F5ED-4F1E-8B2B-4E0816EEE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2716"/>
                <a:ext cx="15" cy="9"/>
              </a:xfrm>
              <a:custGeom>
                <a:avLst/>
                <a:gdLst>
                  <a:gd name="T0" fmla="*/ 29 w 29"/>
                  <a:gd name="T1" fmla="*/ 0 h 20"/>
                  <a:gd name="T2" fmla="*/ 0 w 29"/>
                  <a:gd name="T3" fmla="*/ 20 h 20"/>
                  <a:gd name="T4" fmla="*/ 4 w 29"/>
                  <a:gd name="T5" fmla="*/ 4 h 20"/>
                  <a:gd name="T6" fmla="*/ 29 w 29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0">
                    <a:moveTo>
                      <a:pt x="29" y="0"/>
                    </a:moveTo>
                    <a:lnTo>
                      <a:pt x="0" y="20"/>
                    </a:lnTo>
                    <a:lnTo>
                      <a:pt x="4" y="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97" name="Freeform 1325">
                <a:extLst>
                  <a:ext uri="{FF2B5EF4-FFF2-40B4-BE49-F238E27FC236}">
                    <a16:creationId xmlns:a16="http://schemas.microsoft.com/office/drawing/2014/main" id="{DD800D3A-554A-4716-99DF-B757C52EE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2716"/>
                <a:ext cx="15" cy="9"/>
              </a:xfrm>
              <a:custGeom>
                <a:avLst/>
                <a:gdLst>
                  <a:gd name="T0" fmla="*/ 29 w 29"/>
                  <a:gd name="T1" fmla="*/ 0 h 20"/>
                  <a:gd name="T2" fmla="*/ 0 w 29"/>
                  <a:gd name="T3" fmla="*/ 20 h 20"/>
                  <a:gd name="T4" fmla="*/ 4 w 29"/>
                  <a:gd name="T5" fmla="*/ 4 h 20"/>
                  <a:gd name="T6" fmla="*/ 29 w 29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0">
                    <a:moveTo>
                      <a:pt x="29" y="0"/>
                    </a:moveTo>
                    <a:lnTo>
                      <a:pt x="0" y="20"/>
                    </a:lnTo>
                    <a:lnTo>
                      <a:pt x="4" y="4"/>
                    </a:lnTo>
                    <a:lnTo>
                      <a:pt x="29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98" name="Freeform 1326">
                <a:extLst>
                  <a:ext uri="{FF2B5EF4-FFF2-40B4-BE49-F238E27FC236}">
                    <a16:creationId xmlns:a16="http://schemas.microsoft.com/office/drawing/2014/main" id="{25A6A123-0324-477C-9B3C-6D815EC8E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2716"/>
                <a:ext cx="16" cy="15"/>
              </a:xfrm>
              <a:custGeom>
                <a:avLst/>
                <a:gdLst>
                  <a:gd name="T0" fmla="*/ 31 w 31"/>
                  <a:gd name="T1" fmla="*/ 0 h 31"/>
                  <a:gd name="T2" fmla="*/ 0 w 31"/>
                  <a:gd name="T3" fmla="*/ 31 h 31"/>
                  <a:gd name="T4" fmla="*/ 2 w 31"/>
                  <a:gd name="T5" fmla="*/ 20 h 31"/>
                  <a:gd name="T6" fmla="*/ 31 w 31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1">
                    <a:moveTo>
                      <a:pt x="31" y="0"/>
                    </a:moveTo>
                    <a:lnTo>
                      <a:pt x="0" y="31"/>
                    </a:lnTo>
                    <a:lnTo>
                      <a:pt x="2" y="2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99" name="Freeform 1327">
                <a:extLst>
                  <a:ext uri="{FF2B5EF4-FFF2-40B4-BE49-F238E27FC236}">
                    <a16:creationId xmlns:a16="http://schemas.microsoft.com/office/drawing/2014/main" id="{345ED950-40F6-4C6A-8097-8A344E035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2716"/>
                <a:ext cx="16" cy="15"/>
              </a:xfrm>
              <a:custGeom>
                <a:avLst/>
                <a:gdLst>
                  <a:gd name="T0" fmla="*/ 31 w 31"/>
                  <a:gd name="T1" fmla="*/ 0 h 31"/>
                  <a:gd name="T2" fmla="*/ 0 w 31"/>
                  <a:gd name="T3" fmla="*/ 31 h 31"/>
                  <a:gd name="T4" fmla="*/ 2 w 31"/>
                  <a:gd name="T5" fmla="*/ 20 h 31"/>
                  <a:gd name="T6" fmla="*/ 31 w 31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1">
                    <a:moveTo>
                      <a:pt x="31" y="0"/>
                    </a:moveTo>
                    <a:lnTo>
                      <a:pt x="0" y="31"/>
                    </a:lnTo>
                    <a:lnTo>
                      <a:pt x="2" y="20"/>
                    </a:lnTo>
                    <a:lnTo>
                      <a:pt x="31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0" name="Freeform 1328">
                <a:extLst>
                  <a:ext uri="{FF2B5EF4-FFF2-40B4-BE49-F238E27FC236}">
                    <a16:creationId xmlns:a16="http://schemas.microsoft.com/office/drawing/2014/main" id="{F602CB3C-7948-46D2-AFAE-193EAB675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2716"/>
                <a:ext cx="14" cy="9"/>
              </a:xfrm>
              <a:custGeom>
                <a:avLst/>
                <a:gdLst>
                  <a:gd name="T0" fmla="*/ 0 w 29"/>
                  <a:gd name="T1" fmla="*/ 0 h 20"/>
                  <a:gd name="T2" fmla="*/ 25 w 29"/>
                  <a:gd name="T3" fmla="*/ 4 h 20"/>
                  <a:gd name="T4" fmla="*/ 29 w 29"/>
                  <a:gd name="T5" fmla="*/ 20 h 20"/>
                  <a:gd name="T6" fmla="*/ 0 w 29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0">
                    <a:moveTo>
                      <a:pt x="0" y="0"/>
                    </a:moveTo>
                    <a:lnTo>
                      <a:pt x="25" y="4"/>
                    </a:lnTo>
                    <a:lnTo>
                      <a:pt x="29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1" name="Freeform 1329">
                <a:extLst>
                  <a:ext uri="{FF2B5EF4-FFF2-40B4-BE49-F238E27FC236}">
                    <a16:creationId xmlns:a16="http://schemas.microsoft.com/office/drawing/2014/main" id="{29619AFC-FB25-4AFE-B173-2F11C4E93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2716"/>
                <a:ext cx="14" cy="9"/>
              </a:xfrm>
              <a:custGeom>
                <a:avLst/>
                <a:gdLst>
                  <a:gd name="T0" fmla="*/ 0 w 29"/>
                  <a:gd name="T1" fmla="*/ 0 h 20"/>
                  <a:gd name="T2" fmla="*/ 25 w 29"/>
                  <a:gd name="T3" fmla="*/ 4 h 20"/>
                  <a:gd name="T4" fmla="*/ 29 w 29"/>
                  <a:gd name="T5" fmla="*/ 20 h 20"/>
                  <a:gd name="T6" fmla="*/ 0 w 29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0">
                    <a:moveTo>
                      <a:pt x="0" y="0"/>
                    </a:moveTo>
                    <a:lnTo>
                      <a:pt x="25" y="4"/>
                    </a:lnTo>
                    <a:lnTo>
                      <a:pt x="29" y="20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2" name="Freeform 1330">
                <a:extLst>
                  <a:ext uri="{FF2B5EF4-FFF2-40B4-BE49-F238E27FC236}">
                    <a16:creationId xmlns:a16="http://schemas.microsoft.com/office/drawing/2014/main" id="{9AF671EF-7082-420B-A089-FD0838752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2716"/>
                <a:ext cx="15" cy="15"/>
              </a:xfrm>
              <a:custGeom>
                <a:avLst/>
                <a:gdLst>
                  <a:gd name="T0" fmla="*/ 0 w 31"/>
                  <a:gd name="T1" fmla="*/ 0 h 31"/>
                  <a:gd name="T2" fmla="*/ 29 w 31"/>
                  <a:gd name="T3" fmla="*/ 20 h 31"/>
                  <a:gd name="T4" fmla="*/ 31 w 31"/>
                  <a:gd name="T5" fmla="*/ 31 h 31"/>
                  <a:gd name="T6" fmla="*/ 0 w 31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1">
                    <a:moveTo>
                      <a:pt x="0" y="0"/>
                    </a:moveTo>
                    <a:lnTo>
                      <a:pt x="29" y="20"/>
                    </a:lnTo>
                    <a:lnTo>
                      <a:pt x="31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3" name="Freeform 1331">
                <a:extLst>
                  <a:ext uri="{FF2B5EF4-FFF2-40B4-BE49-F238E27FC236}">
                    <a16:creationId xmlns:a16="http://schemas.microsoft.com/office/drawing/2014/main" id="{23F490BA-5F46-4F98-BA86-03E4AC7B2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2716"/>
                <a:ext cx="15" cy="15"/>
              </a:xfrm>
              <a:custGeom>
                <a:avLst/>
                <a:gdLst>
                  <a:gd name="T0" fmla="*/ 0 w 31"/>
                  <a:gd name="T1" fmla="*/ 0 h 31"/>
                  <a:gd name="T2" fmla="*/ 29 w 31"/>
                  <a:gd name="T3" fmla="*/ 20 h 31"/>
                  <a:gd name="T4" fmla="*/ 31 w 31"/>
                  <a:gd name="T5" fmla="*/ 31 h 31"/>
                  <a:gd name="T6" fmla="*/ 0 w 31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1">
                    <a:moveTo>
                      <a:pt x="0" y="0"/>
                    </a:moveTo>
                    <a:lnTo>
                      <a:pt x="29" y="20"/>
                    </a:lnTo>
                    <a:lnTo>
                      <a:pt x="31" y="31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4" name="Freeform 1332">
                <a:extLst>
                  <a:ext uri="{FF2B5EF4-FFF2-40B4-BE49-F238E27FC236}">
                    <a16:creationId xmlns:a16="http://schemas.microsoft.com/office/drawing/2014/main" id="{2C6A196A-58AD-4A0A-8B26-014E60A74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0" y="2708"/>
                <a:ext cx="14" cy="10"/>
              </a:xfrm>
              <a:custGeom>
                <a:avLst/>
                <a:gdLst>
                  <a:gd name="T0" fmla="*/ 4 w 27"/>
                  <a:gd name="T1" fmla="*/ 0 h 19"/>
                  <a:gd name="T2" fmla="*/ 27 w 27"/>
                  <a:gd name="T3" fmla="*/ 15 h 19"/>
                  <a:gd name="T4" fmla="*/ 0 w 27"/>
                  <a:gd name="T5" fmla="*/ 19 h 19"/>
                  <a:gd name="T6" fmla="*/ 4 w 2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9">
                    <a:moveTo>
                      <a:pt x="4" y="0"/>
                    </a:moveTo>
                    <a:lnTo>
                      <a:pt x="27" y="15"/>
                    </a:lnTo>
                    <a:lnTo>
                      <a:pt x="0" y="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5" name="Freeform 1333">
                <a:extLst>
                  <a:ext uri="{FF2B5EF4-FFF2-40B4-BE49-F238E27FC236}">
                    <a16:creationId xmlns:a16="http://schemas.microsoft.com/office/drawing/2014/main" id="{2D524670-C4EF-43EB-81FF-4EFEEA1BA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0" y="2708"/>
                <a:ext cx="14" cy="10"/>
              </a:xfrm>
              <a:custGeom>
                <a:avLst/>
                <a:gdLst>
                  <a:gd name="T0" fmla="*/ 4 w 27"/>
                  <a:gd name="T1" fmla="*/ 0 h 19"/>
                  <a:gd name="T2" fmla="*/ 27 w 27"/>
                  <a:gd name="T3" fmla="*/ 15 h 19"/>
                  <a:gd name="T4" fmla="*/ 0 w 27"/>
                  <a:gd name="T5" fmla="*/ 19 h 19"/>
                  <a:gd name="T6" fmla="*/ 4 w 2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9">
                    <a:moveTo>
                      <a:pt x="4" y="0"/>
                    </a:moveTo>
                    <a:lnTo>
                      <a:pt x="27" y="15"/>
                    </a:lnTo>
                    <a:lnTo>
                      <a:pt x="0" y="19"/>
                    </a:lnTo>
                    <a:lnTo>
                      <a:pt x="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6" name="Freeform 1334">
                <a:extLst>
                  <a:ext uri="{FF2B5EF4-FFF2-40B4-BE49-F238E27FC236}">
                    <a16:creationId xmlns:a16="http://schemas.microsoft.com/office/drawing/2014/main" id="{EF0E145F-4DF4-4EFA-8B7E-69E79F294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2708"/>
                <a:ext cx="23" cy="8"/>
              </a:xfrm>
              <a:custGeom>
                <a:avLst/>
                <a:gdLst>
                  <a:gd name="T0" fmla="*/ 46 w 46"/>
                  <a:gd name="T1" fmla="*/ 0 h 15"/>
                  <a:gd name="T2" fmla="*/ 23 w 46"/>
                  <a:gd name="T3" fmla="*/ 15 h 15"/>
                  <a:gd name="T4" fmla="*/ 0 w 46"/>
                  <a:gd name="T5" fmla="*/ 0 h 15"/>
                  <a:gd name="T6" fmla="*/ 46 w 46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15">
                    <a:moveTo>
                      <a:pt x="46" y="0"/>
                    </a:moveTo>
                    <a:lnTo>
                      <a:pt x="23" y="15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7" name="Freeform 1335">
                <a:extLst>
                  <a:ext uri="{FF2B5EF4-FFF2-40B4-BE49-F238E27FC236}">
                    <a16:creationId xmlns:a16="http://schemas.microsoft.com/office/drawing/2014/main" id="{5F1DA67B-2B4F-42DD-BA92-E31DA10F6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2708"/>
                <a:ext cx="23" cy="8"/>
              </a:xfrm>
              <a:custGeom>
                <a:avLst/>
                <a:gdLst>
                  <a:gd name="T0" fmla="*/ 46 w 46"/>
                  <a:gd name="T1" fmla="*/ 0 h 15"/>
                  <a:gd name="T2" fmla="*/ 23 w 46"/>
                  <a:gd name="T3" fmla="*/ 15 h 15"/>
                  <a:gd name="T4" fmla="*/ 0 w 46"/>
                  <a:gd name="T5" fmla="*/ 0 h 15"/>
                  <a:gd name="T6" fmla="*/ 46 w 46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15">
                    <a:moveTo>
                      <a:pt x="46" y="0"/>
                    </a:moveTo>
                    <a:lnTo>
                      <a:pt x="23" y="15"/>
                    </a:lnTo>
                    <a:lnTo>
                      <a:pt x="0" y="0"/>
                    </a:lnTo>
                    <a:lnTo>
                      <a:pt x="46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8" name="Freeform 1336">
                <a:extLst>
                  <a:ext uri="{FF2B5EF4-FFF2-40B4-BE49-F238E27FC236}">
                    <a16:creationId xmlns:a16="http://schemas.microsoft.com/office/drawing/2014/main" id="{C6BCA7C3-222B-4C13-A81E-6EB6E27E2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2708"/>
                <a:ext cx="12" cy="10"/>
              </a:xfrm>
              <a:custGeom>
                <a:avLst/>
                <a:gdLst>
                  <a:gd name="T0" fmla="*/ 23 w 25"/>
                  <a:gd name="T1" fmla="*/ 0 h 19"/>
                  <a:gd name="T2" fmla="*/ 25 w 25"/>
                  <a:gd name="T3" fmla="*/ 19 h 19"/>
                  <a:gd name="T4" fmla="*/ 0 w 25"/>
                  <a:gd name="T5" fmla="*/ 15 h 19"/>
                  <a:gd name="T6" fmla="*/ 23 w 25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9">
                    <a:moveTo>
                      <a:pt x="23" y="0"/>
                    </a:moveTo>
                    <a:lnTo>
                      <a:pt x="25" y="19"/>
                    </a:lnTo>
                    <a:lnTo>
                      <a:pt x="0" y="15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09" name="Freeform 1337">
                <a:extLst>
                  <a:ext uri="{FF2B5EF4-FFF2-40B4-BE49-F238E27FC236}">
                    <a16:creationId xmlns:a16="http://schemas.microsoft.com/office/drawing/2014/main" id="{5B24EB44-3605-4CE1-AA5F-AA7A368EE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2708"/>
                <a:ext cx="12" cy="10"/>
              </a:xfrm>
              <a:custGeom>
                <a:avLst/>
                <a:gdLst>
                  <a:gd name="T0" fmla="*/ 23 w 25"/>
                  <a:gd name="T1" fmla="*/ 0 h 19"/>
                  <a:gd name="T2" fmla="*/ 25 w 25"/>
                  <a:gd name="T3" fmla="*/ 19 h 19"/>
                  <a:gd name="T4" fmla="*/ 0 w 25"/>
                  <a:gd name="T5" fmla="*/ 15 h 19"/>
                  <a:gd name="T6" fmla="*/ 23 w 25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9">
                    <a:moveTo>
                      <a:pt x="23" y="0"/>
                    </a:moveTo>
                    <a:lnTo>
                      <a:pt x="25" y="19"/>
                    </a:lnTo>
                    <a:lnTo>
                      <a:pt x="0" y="15"/>
                    </a:lnTo>
                    <a:lnTo>
                      <a:pt x="23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0" name="Freeform 1338">
                <a:extLst>
                  <a:ext uri="{FF2B5EF4-FFF2-40B4-BE49-F238E27FC236}">
                    <a16:creationId xmlns:a16="http://schemas.microsoft.com/office/drawing/2014/main" id="{D879B40C-B5B9-4CAA-BBE9-DBB947F9A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2698"/>
                <a:ext cx="23" cy="10"/>
              </a:xfrm>
              <a:custGeom>
                <a:avLst/>
                <a:gdLst>
                  <a:gd name="T0" fmla="*/ 2 w 46"/>
                  <a:gd name="T1" fmla="*/ 0 h 21"/>
                  <a:gd name="T2" fmla="*/ 46 w 46"/>
                  <a:gd name="T3" fmla="*/ 21 h 21"/>
                  <a:gd name="T4" fmla="*/ 0 w 46"/>
                  <a:gd name="T5" fmla="*/ 21 h 21"/>
                  <a:gd name="T6" fmla="*/ 2 w 4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2" y="0"/>
                    </a:moveTo>
                    <a:lnTo>
                      <a:pt x="46" y="21"/>
                    </a:lnTo>
                    <a:lnTo>
                      <a:pt x="0" y="2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1" name="Freeform 1339">
                <a:extLst>
                  <a:ext uri="{FF2B5EF4-FFF2-40B4-BE49-F238E27FC236}">
                    <a16:creationId xmlns:a16="http://schemas.microsoft.com/office/drawing/2014/main" id="{5259E439-2552-4086-8B83-78FB4D3F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2698"/>
                <a:ext cx="23" cy="10"/>
              </a:xfrm>
              <a:custGeom>
                <a:avLst/>
                <a:gdLst>
                  <a:gd name="T0" fmla="*/ 2 w 46"/>
                  <a:gd name="T1" fmla="*/ 0 h 21"/>
                  <a:gd name="T2" fmla="*/ 46 w 46"/>
                  <a:gd name="T3" fmla="*/ 21 h 21"/>
                  <a:gd name="T4" fmla="*/ 0 w 46"/>
                  <a:gd name="T5" fmla="*/ 21 h 21"/>
                  <a:gd name="T6" fmla="*/ 2 w 4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2" y="0"/>
                    </a:moveTo>
                    <a:lnTo>
                      <a:pt x="46" y="21"/>
                    </a:lnTo>
                    <a:lnTo>
                      <a:pt x="0" y="21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2" name="Freeform 1340">
                <a:extLst>
                  <a:ext uri="{FF2B5EF4-FFF2-40B4-BE49-F238E27FC236}">
                    <a16:creationId xmlns:a16="http://schemas.microsoft.com/office/drawing/2014/main" id="{637B4496-2FA2-4549-9126-0CC84E52A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2698"/>
                <a:ext cx="22" cy="10"/>
              </a:xfrm>
              <a:custGeom>
                <a:avLst/>
                <a:gdLst>
                  <a:gd name="T0" fmla="*/ 42 w 44"/>
                  <a:gd name="T1" fmla="*/ 0 h 21"/>
                  <a:gd name="T2" fmla="*/ 44 w 44"/>
                  <a:gd name="T3" fmla="*/ 21 h 21"/>
                  <a:gd name="T4" fmla="*/ 0 w 44"/>
                  <a:gd name="T5" fmla="*/ 0 h 21"/>
                  <a:gd name="T6" fmla="*/ 42 w 44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21">
                    <a:moveTo>
                      <a:pt x="42" y="0"/>
                    </a:moveTo>
                    <a:lnTo>
                      <a:pt x="44" y="21"/>
                    </a:lnTo>
                    <a:lnTo>
                      <a:pt x="0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3" name="Freeform 1341">
                <a:extLst>
                  <a:ext uri="{FF2B5EF4-FFF2-40B4-BE49-F238E27FC236}">
                    <a16:creationId xmlns:a16="http://schemas.microsoft.com/office/drawing/2014/main" id="{63B1E390-8EC6-48E6-831F-1D301677F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2698"/>
                <a:ext cx="22" cy="10"/>
              </a:xfrm>
              <a:custGeom>
                <a:avLst/>
                <a:gdLst>
                  <a:gd name="T0" fmla="*/ 42 w 44"/>
                  <a:gd name="T1" fmla="*/ 0 h 21"/>
                  <a:gd name="T2" fmla="*/ 44 w 44"/>
                  <a:gd name="T3" fmla="*/ 21 h 21"/>
                  <a:gd name="T4" fmla="*/ 0 w 44"/>
                  <a:gd name="T5" fmla="*/ 0 h 21"/>
                  <a:gd name="T6" fmla="*/ 42 w 44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21">
                    <a:moveTo>
                      <a:pt x="42" y="0"/>
                    </a:moveTo>
                    <a:lnTo>
                      <a:pt x="44" y="21"/>
                    </a:lnTo>
                    <a:lnTo>
                      <a:pt x="0" y="0"/>
                    </a:lnTo>
                    <a:lnTo>
                      <a:pt x="4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4" name="Freeform 1342">
                <a:extLst>
                  <a:ext uri="{FF2B5EF4-FFF2-40B4-BE49-F238E27FC236}">
                    <a16:creationId xmlns:a16="http://schemas.microsoft.com/office/drawing/2014/main" id="{717AA898-2D41-4BC8-B195-FDA5857BE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2686"/>
                <a:ext cx="21" cy="12"/>
              </a:xfrm>
              <a:custGeom>
                <a:avLst/>
                <a:gdLst>
                  <a:gd name="T0" fmla="*/ 2 w 42"/>
                  <a:gd name="T1" fmla="*/ 0 h 23"/>
                  <a:gd name="T2" fmla="*/ 42 w 42"/>
                  <a:gd name="T3" fmla="*/ 23 h 23"/>
                  <a:gd name="T4" fmla="*/ 0 w 42"/>
                  <a:gd name="T5" fmla="*/ 23 h 23"/>
                  <a:gd name="T6" fmla="*/ 2 w 42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23">
                    <a:moveTo>
                      <a:pt x="2" y="0"/>
                    </a:moveTo>
                    <a:lnTo>
                      <a:pt x="42" y="23"/>
                    </a:lnTo>
                    <a:lnTo>
                      <a:pt x="0" y="2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5" name="Freeform 1343">
                <a:extLst>
                  <a:ext uri="{FF2B5EF4-FFF2-40B4-BE49-F238E27FC236}">
                    <a16:creationId xmlns:a16="http://schemas.microsoft.com/office/drawing/2014/main" id="{0E5BF58B-2D80-4FE7-BBB2-4174E4C50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2686"/>
                <a:ext cx="21" cy="12"/>
              </a:xfrm>
              <a:custGeom>
                <a:avLst/>
                <a:gdLst>
                  <a:gd name="T0" fmla="*/ 2 w 42"/>
                  <a:gd name="T1" fmla="*/ 0 h 23"/>
                  <a:gd name="T2" fmla="*/ 42 w 42"/>
                  <a:gd name="T3" fmla="*/ 23 h 23"/>
                  <a:gd name="T4" fmla="*/ 0 w 42"/>
                  <a:gd name="T5" fmla="*/ 23 h 23"/>
                  <a:gd name="T6" fmla="*/ 2 w 42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23">
                    <a:moveTo>
                      <a:pt x="2" y="0"/>
                    </a:moveTo>
                    <a:lnTo>
                      <a:pt x="42" y="23"/>
                    </a:lnTo>
                    <a:lnTo>
                      <a:pt x="0" y="23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6" name="Freeform 1344">
                <a:extLst>
                  <a:ext uri="{FF2B5EF4-FFF2-40B4-BE49-F238E27FC236}">
                    <a16:creationId xmlns:a16="http://schemas.microsoft.com/office/drawing/2014/main" id="{75E8FD9A-88AB-4E80-B154-2997DEEA0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2686"/>
                <a:ext cx="20" cy="12"/>
              </a:xfrm>
              <a:custGeom>
                <a:avLst/>
                <a:gdLst>
                  <a:gd name="T0" fmla="*/ 38 w 40"/>
                  <a:gd name="T1" fmla="*/ 0 h 23"/>
                  <a:gd name="T2" fmla="*/ 40 w 40"/>
                  <a:gd name="T3" fmla="*/ 23 h 23"/>
                  <a:gd name="T4" fmla="*/ 0 w 40"/>
                  <a:gd name="T5" fmla="*/ 0 h 23"/>
                  <a:gd name="T6" fmla="*/ 38 w 40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3">
                    <a:moveTo>
                      <a:pt x="38" y="0"/>
                    </a:moveTo>
                    <a:lnTo>
                      <a:pt x="40" y="23"/>
                    </a:lnTo>
                    <a:lnTo>
                      <a:pt x="0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7" name="Freeform 1345">
                <a:extLst>
                  <a:ext uri="{FF2B5EF4-FFF2-40B4-BE49-F238E27FC236}">
                    <a16:creationId xmlns:a16="http://schemas.microsoft.com/office/drawing/2014/main" id="{E57A19AB-A637-4F59-A0AA-65B470C91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2686"/>
                <a:ext cx="20" cy="12"/>
              </a:xfrm>
              <a:custGeom>
                <a:avLst/>
                <a:gdLst>
                  <a:gd name="T0" fmla="*/ 38 w 40"/>
                  <a:gd name="T1" fmla="*/ 0 h 23"/>
                  <a:gd name="T2" fmla="*/ 40 w 40"/>
                  <a:gd name="T3" fmla="*/ 23 h 23"/>
                  <a:gd name="T4" fmla="*/ 0 w 40"/>
                  <a:gd name="T5" fmla="*/ 0 h 23"/>
                  <a:gd name="T6" fmla="*/ 38 w 40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3">
                    <a:moveTo>
                      <a:pt x="38" y="0"/>
                    </a:moveTo>
                    <a:lnTo>
                      <a:pt x="40" y="23"/>
                    </a:lnTo>
                    <a:lnTo>
                      <a:pt x="0" y="0"/>
                    </a:lnTo>
                    <a:lnTo>
                      <a:pt x="38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8" name="Freeform 1346">
                <a:extLst>
                  <a:ext uri="{FF2B5EF4-FFF2-40B4-BE49-F238E27FC236}">
                    <a16:creationId xmlns:a16="http://schemas.microsoft.com/office/drawing/2014/main" id="{6D8E9686-E90E-4C45-8FBD-25B3A6F0B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2674"/>
                <a:ext cx="19" cy="12"/>
              </a:xfrm>
              <a:custGeom>
                <a:avLst/>
                <a:gdLst>
                  <a:gd name="T0" fmla="*/ 2 w 38"/>
                  <a:gd name="T1" fmla="*/ 0 h 25"/>
                  <a:gd name="T2" fmla="*/ 38 w 38"/>
                  <a:gd name="T3" fmla="*/ 25 h 25"/>
                  <a:gd name="T4" fmla="*/ 0 w 38"/>
                  <a:gd name="T5" fmla="*/ 25 h 25"/>
                  <a:gd name="T6" fmla="*/ 2 w 38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5">
                    <a:moveTo>
                      <a:pt x="2" y="0"/>
                    </a:moveTo>
                    <a:lnTo>
                      <a:pt x="38" y="25"/>
                    </a:lnTo>
                    <a:lnTo>
                      <a:pt x="0" y="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19" name="Freeform 1347">
                <a:extLst>
                  <a:ext uri="{FF2B5EF4-FFF2-40B4-BE49-F238E27FC236}">
                    <a16:creationId xmlns:a16="http://schemas.microsoft.com/office/drawing/2014/main" id="{57BCD895-769E-4917-B5B9-06E17ED09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2674"/>
                <a:ext cx="19" cy="12"/>
              </a:xfrm>
              <a:custGeom>
                <a:avLst/>
                <a:gdLst>
                  <a:gd name="T0" fmla="*/ 2 w 38"/>
                  <a:gd name="T1" fmla="*/ 0 h 25"/>
                  <a:gd name="T2" fmla="*/ 38 w 38"/>
                  <a:gd name="T3" fmla="*/ 25 h 25"/>
                  <a:gd name="T4" fmla="*/ 0 w 38"/>
                  <a:gd name="T5" fmla="*/ 25 h 25"/>
                  <a:gd name="T6" fmla="*/ 2 w 38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5">
                    <a:moveTo>
                      <a:pt x="2" y="0"/>
                    </a:moveTo>
                    <a:lnTo>
                      <a:pt x="38" y="25"/>
                    </a:lnTo>
                    <a:lnTo>
                      <a:pt x="0" y="25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0" name="Freeform 1348">
                <a:extLst>
                  <a:ext uri="{FF2B5EF4-FFF2-40B4-BE49-F238E27FC236}">
                    <a16:creationId xmlns:a16="http://schemas.microsoft.com/office/drawing/2014/main" id="{9A1648D8-28C0-401D-9D7B-20C10DB45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2674"/>
                <a:ext cx="18" cy="12"/>
              </a:xfrm>
              <a:custGeom>
                <a:avLst/>
                <a:gdLst>
                  <a:gd name="T0" fmla="*/ 34 w 36"/>
                  <a:gd name="T1" fmla="*/ 0 h 25"/>
                  <a:gd name="T2" fmla="*/ 36 w 36"/>
                  <a:gd name="T3" fmla="*/ 25 h 25"/>
                  <a:gd name="T4" fmla="*/ 0 w 36"/>
                  <a:gd name="T5" fmla="*/ 0 h 25"/>
                  <a:gd name="T6" fmla="*/ 34 w 3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5">
                    <a:moveTo>
                      <a:pt x="34" y="0"/>
                    </a:moveTo>
                    <a:lnTo>
                      <a:pt x="36" y="25"/>
                    </a:lnTo>
                    <a:lnTo>
                      <a:pt x="0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1" name="Freeform 1349">
                <a:extLst>
                  <a:ext uri="{FF2B5EF4-FFF2-40B4-BE49-F238E27FC236}">
                    <a16:creationId xmlns:a16="http://schemas.microsoft.com/office/drawing/2014/main" id="{B01D32A5-2859-4A4C-B847-3983E552E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2674"/>
                <a:ext cx="18" cy="12"/>
              </a:xfrm>
              <a:custGeom>
                <a:avLst/>
                <a:gdLst>
                  <a:gd name="T0" fmla="*/ 34 w 36"/>
                  <a:gd name="T1" fmla="*/ 0 h 25"/>
                  <a:gd name="T2" fmla="*/ 36 w 36"/>
                  <a:gd name="T3" fmla="*/ 25 h 25"/>
                  <a:gd name="T4" fmla="*/ 0 w 36"/>
                  <a:gd name="T5" fmla="*/ 0 h 25"/>
                  <a:gd name="T6" fmla="*/ 34 w 3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5">
                    <a:moveTo>
                      <a:pt x="34" y="0"/>
                    </a:moveTo>
                    <a:lnTo>
                      <a:pt x="36" y="25"/>
                    </a:ln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2" name="Freeform 1350">
                <a:extLst>
                  <a:ext uri="{FF2B5EF4-FFF2-40B4-BE49-F238E27FC236}">
                    <a16:creationId xmlns:a16="http://schemas.microsoft.com/office/drawing/2014/main" id="{6F1A626A-B1FA-4251-94BD-BA461BEA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2660"/>
                <a:ext cx="17" cy="14"/>
              </a:xfrm>
              <a:custGeom>
                <a:avLst/>
                <a:gdLst>
                  <a:gd name="T0" fmla="*/ 2 w 34"/>
                  <a:gd name="T1" fmla="*/ 0 h 26"/>
                  <a:gd name="T2" fmla="*/ 34 w 34"/>
                  <a:gd name="T3" fmla="*/ 26 h 26"/>
                  <a:gd name="T4" fmla="*/ 0 w 34"/>
                  <a:gd name="T5" fmla="*/ 26 h 26"/>
                  <a:gd name="T6" fmla="*/ 2 w 3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26">
                    <a:moveTo>
                      <a:pt x="2" y="0"/>
                    </a:moveTo>
                    <a:lnTo>
                      <a:pt x="34" y="26"/>
                    </a:lnTo>
                    <a:lnTo>
                      <a:pt x="0" y="2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3" name="Freeform 1351">
                <a:extLst>
                  <a:ext uri="{FF2B5EF4-FFF2-40B4-BE49-F238E27FC236}">
                    <a16:creationId xmlns:a16="http://schemas.microsoft.com/office/drawing/2014/main" id="{F075ED87-00E2-48AF-9891-EF3C2B22E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2660"/>
                <a:ext cx="17" cy="14"/>
              </a:xfrm>
              <a:custGeom>
                <a:avLst/>
                <a:gdLst>
                  <a:gd name="T0" fmla="*/ 2 w 34"/>
                  <a:gd name="T1" fmla="*/ 0 h 26"/>
                  <a:gd name="T2" fmla="*/ 34 w 34"/>
                  <a:gd name="T3" fmla="*/ 26 h 26"/>
                  <a:gd name="T4" fmla="*/ 0 w 34"/>
                  <a:gd name="T5" fmla="*/ 26 h 26"/>
                  <a:gd name="T6" fmla="*/ 2 w 3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26">
                    <a:moveTo>
                      <a:pt x="2" y="0"/>
                    </a:moveTo>
                    <a:lnTo>
                      <a:pt x="34" y="26"/>
                    </a:lnTo>
                    <a:lnTo>
                      <a:pt x="0" y="26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4" name="Freeform 1352">
                <a:extLst>
                  <a:ext uri="{FF2B5EF4-FFF2-40B4-BE49-F238E27FC236}">
                    <a16:creationId xmlns:a16="http://schemas.microsoft.com/office/drawing/2014/main" id="{AD6BD874-BEC7-4D01-B23E-6894D51DC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2660"/>
                <a:ext cx="16" cy="14"/>
              </a:xfrm>
              <a:custGeom>
                <a:avLst/>
                <a:gdLst>
                  <a:gd name="T0" fmla="*/ 30 w 32"/>
                  <a:gd name="T1" fmla="*/ 0 h 26"/>
                  <a:gd name="T2" fmla="*/ 32 w 32"/>
                  <a:gd name="T3" fmla="*/ 26 h 26"/>
                  <a:gd name="T4" fmla="*/ 0 w 32"/>
                  <a:gd name="T5" fmla="*/ 0 h 26"/>
                  <a:gd name="T6" fmla="*/ 30 w 32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6">
                    <a:moveTo>
                      <a:pt x="30" y="0"/>
                    </a:moveTo>
                    <a:lnTo>
                      <a:pt x="32" y="26"/>
                    </a:lnTo>
                    <a:lnTo>
                      <a:pt x="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5" name="Freeform 1353">
                <a:extLst>
                  <a:ext uri="{FF2B5EF4-FFF2-40B4-BE49-F238E27FC236}">
                    <a16:creationId xmlns:a16="http://schemas.microsoft.com/office/drawing/2014/main" id="{EA3D75E5-2042-468F-B889-3BBB03B4B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2660"/>
                <a:ext cx="16" cy="14"/>
              </a:xfrm>
              <a:custGeom>
                <a:avLst/>
                <a:gdLst>
                  <a:gd name="T0" fmla="*/ 30 w 32"/>
                  <a:gd name="T1" fmla="*/ 0 h 26"/>
                  <a:gd name="T2" fmla="*/ 32 w 32"/>
                  <a:gd name="T3" fmla="*/ 26 h 26"/>
                  <a:gd name="T4" fmla="*/ 0 w 32"/>
                  <a:gd name="T5" fmla="*/ 0 h 26"/>
                  <a:gd name="T6" fmla="*/ 30 w 32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6">
                    <a:moveTo>
                      <a:pt x="30" y="0"/>
                    </a:moveTo>
                    <a:lnTo>
                      <a:pt x="32" y="26"/>
                    </a:lnTo>
                    <a:lnTo>
                      <a:pt x="0" y="0"/>
                    </a:lnTo>
                    <a:lnTo>
                      <a:pt x="30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6" name="Freeform 1354">
                <a:extLst>
                  <a:ext uri="{FF2B5EF4-FFF2-40B4-BE49-F238E27FC236}">
                    <a16:creationId xmlns:a16="http://schemas.microsoft.com/office/drawing/2014/main" id="{1536C380-9C70-46B0-8C9B-7EAF4183B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2646"/>
                <a:ext cx="15" cy="14"/>
              </a:xfrm>
              <a:custGeom>
                <a:avLst/>
                <a:gdLst>
                  <a:gd name="T0" fmla="*/ 2 w 30"/>
                  <a:gd name="T1" fmla="*/ 0 h 29"/>
                  <a:gd name="T2" fmla="*/ 30 w 30"/>
                  <a:gd name="T3" fmla="*/ 29 h 29"/>
                  <a:gd name="T4" fmla="*/ 0 w 30"/>
                  <a:gd name="T5" fmla="*/ 29 h 29"/>
                  <a:gd name="T6" fmla="*/ 2 w 3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9">
                    <a:moveTo>
                      <a:pt x="2" y="0"/>
                    </a:moveTo>
                    <a:lnTo>
                      <a:pt x="30" y="29"/>
                    </a:lnTo>
                    <a:lnTo>
                      <a:pt x="0" y="2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7" name="Freeform 1355">
                <a:extLst>
                  <a:ext uri="{FF2B5EF4-FFF2-40B4-BE49-F238E27FC236}">
                    <a16:creationId xmlns:a16="http://schemas.microsoft.com/office/drawing/2014/main" id="{B1333F93-9DBF-463C-A30D-A305AFABC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2646"/>
                <a:ext cx="15" cy="14"/>
              </a:xfrm>
              <a:custGeom>
                <a:avLst/>
                <a:gdLst>
                  <a:gd name="T0" fmla="*/ 2 w 30"/>
                  <a:gd name="T1" fmla="*/ 0 h 29"/>
                  <a:gd name="T2" fmla="*/ 30 w 30"/>
                  <a:gd name="T3" fmla="*/ 29 h 29"/>
                  <a:gd name="T4" fmla="*/ 0 w 30"/>
                  <a:gd name="T5" fmla="*/ 29 h 29"/>
                  <a:gd name="T6" fmla="*/ 2 w 3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9">
                    <a:moveTo>
                      <a:pt x="2" y="0"/>
                    </a:moveTo>
                    <a:lnTo>
                      <a:pt x="30" y="29"/>
                    </a:lnTo>
                    <a:lnTo>
                      <a:pt x="0" y="29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8" name="Freeform 1356">
                <a:extLst>
                  <a:ext uri="{FF2B5EF4-FFF2-40B4-BE49-F238E27FC236}">
                    <a16:creationId xmlns:a16="http://schemas.microsoft.com/office/drawing/2014/main" id="{38C9E34C-3C54-4357-ACAF-07C294C35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2646"/>
                <a:ext cx="14" cy="14"/>
              </a:xfrm>
              <a:custGeom>
                <a:avLst/>
                <a:gdLst>
                  <a:gd name="T0" fmla="*/ 27 w 28"/>
                  <a:gd name="T1" fmla="*/ 0 h 29"/>
                  <a:gd name="T2" fmla="*/ 28 w 28"/>
                  <a:gd name="T3" fmla="*/ 29 h 29"/>
                  <a:gd name="T4" fmla="*/ 0 w 28"/>
                  <a:gd name="T5" fmla="*/ 0 h 29"/>
                  <a:gd name="T6" fmla="*/ 27 w 2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29">
                    <a:moveTo>
                      <a:pt x="27" y="0"/>
                    </a:moveTo>
                    <a:lnTo>
                      <a:pt x="28" y="29"/>
                    </a:lnTo>
                    <a:lnTo>
                      <a:pt x="0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29" name="Freeform 1357">
                <a:extLst>
                  <a:ext uri="{FF2B5EF4-FFF2-40B4-BE49-F238E27FC236}">
                    <a16:creationId xmlns:a16="http://schemas.microsoft.com/office/drawing/2014/main" id="{85E4D9CA-03E5-44B7-AC3E-25E8B371F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2646"/>
                <a:ext cx="14" cy="14"/>
              </a:xfrm>
              <a:custGeom>
                <a:avLst/>
                <a:gdLst>
                  <a:gd name="T0" fmla="*/ 27 w 28"/>
                  <a:gd name="T1" fmla="*/ 0 h 29"/>
                  <a:gd name="T2" fmla="*/ 28 w 28"/>
                  <a:gd name="T3" fmla="*/ 29 h 29"/>
                  <a:gd name="T4" fmla="*/ 0 w 28"/>
                  <a:gd name="T5" fmla="*/ 0 h 29"/>
                  <a:gd name="T6" fmla="*/ 27 w 2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29">
                    <a:moveTo>
                      <a:pt x="27" y="0"/>
                    </a:moveTo>
                    <a:lnTo>
                      <a:pt x="28" y="29"/>
                    </a:lnTo>
                    <a:lnTo>
                      <a:pt x="0" y="0"/>
                    </a:lnTo>
                    <a:lnTo>
                      <a:pt x="27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0" name="Freeform 1358">
                <a:extLst>
                  <a:ext uri="{FF2B5EF4-FFF2-40B4-BE49-F238E27FC236}">
                    <a16:creationId xmlns:a16="http://schemas.microsoft.com/office/drawing/2014/main" id="{3DEB1263-7820-405C-8358-0882D66D2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2615"/>
                <a:ext cx="13" cy="31"/>
              </a:xfrm>
              <a:custGeom>
                <a:avLst/>
                <a:gdLst>
                  <a:gd name="T0" fmla="*/ 4 w 27"/>
                  <a:gd name="T1" fmla="*/ 0 h 61"/>
                  <a:gd name="T2" fmla="*/ 27 w 27"/>
                  <a:gd name="T3" fmla="*/ 61 h 61"/>
                  <a:gd name="T4" fmla="*/ 0 w 27"/>
                  <a:gd name="T5" fmla="*/ 61 h 61"/>
                  <a:gd name="T6" fmla="*/ 4 w 27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61">
                    <a:moveTo>
                      <a:pt x="4" y="0"/>
                    </a:moveTo>
                    <a:lnTo>
                      <a:pt x="27" y="61"/>
                    </a:lnTo>
                    <a:lnTo>
                      <a:pt x="0" y="6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1" name="Freeform 1359">
                <a:extLst>
                  <a:ext uri="{FF2B5EF4-FFF2-40B4-BE49-F238E27FC236}">
                    <a16:creationId xmlns:a16="http://schemas.microsoft.com/office/drawing/2014/main" id="{590FC9F1-FCE9-446C-8DA6-F8CA8F075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2615"/>
                <a:ext cx="13" cy="31"/>
              </a:xfrm>
              <a:custGeom>
                <a:avLst/>
                <a:gdLst>
                  <a:gd name="T0" fmla="*/ 4 w 27"/>
                  <a:gd name="T1" fmla="*/ 0 h 61"/>
                  <a:gd name="T2" fmla="*/ 27 w 27"/>
                  <a:gd name="T3" fmla="*/ 61 h 61"/>
                  <a:gd name="T4" fmla="*/ 0 w 27"/>
                  <a:gd name="T5" fmla="*/ 61 h 61"/>
                  <a:gd name="T6" fmla="*/ 4 w 27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61">
                    <a:moveTo>
                      <a:pt x="4" y="0"/>
                    </a:moveTo>
                    <a:lnTo>
                      <a:pt x="27" y="61"/>
                    </a:lnTo>
                    <a:lnTo>
                      <a:pt x="0" y="61"/>
                    </a:lnTo>
                    <a:lnTo>
                      <a:pt x="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2" name="Freeform 1360">
                <a:extLst>
                  <a:ext uri="{FF2B5EF4-FFF2-40B4-BE49-F238E27FC236}">
                    <a16:creationId xmlns:a16="http://schemas.microsoft.com/office/drawing/2014/main" id="{269AF271-7171-48ED-8A73-70BE638E5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2615"/>
                <a:ext cx="11" cy="31"/>
              </a:xfrm>
              <a:custGeom>
                <a:avLst/>
                <a:gdLst>
                  <a:gd name="T0" fmla="*/ 21 w 23"/>
                  <a:gd name="T1" fmla="*/ 0 h 61"/>
                  <a:gd name="T2" fmla="*/ 23 w 23"/>
                  <a:gd name="T3" fmla="*/ 61 h 61"/>
                  <a:gd name="T4" fmla="*/ 0 w 23"/>
                  <a:gd name="T5" fmla="*/ 0 h 61"/>
                  <a:gd name="T6" fmla="*/ 21 w 23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61">
                    <a:moveTo>
                      <a:pt x="21" y="0"/>
                    </a:moveTo>
                    <a:lnTo>
                      <a:pt x="23" y="61"/>
                    </a:lnTo>
                    <a:lnTo>
                      <a:pt x="0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3" name="Freeform 1361">
                <a:extLst>
                  <a:ext uri="{FF2B5EF4-FFF2-40B4-BE49-F238E27FC236}">
                    <a16:creationId xmlns:a16="http://schemas.microsoft.com/office/drawing/2014/main" id="{2B8C6431-FBB8-4976-96A1-D18098EFD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2615"/>
                <a:ext cx="11" cy="31"/>
              </a:xfrm>
              <a:custGeom>
                <a:avLst/>
                <a:gdLst>
                  <a:gd name="T0" fmla="*/ 21 w 23"/>
                  <a:gd name="T1" fmla="*/ 0 h 61"/>
                  <a:gd name="T2" fmla="*/ 23 w 23"/>
                  <a:gd name="T3" fmla="*/ 61 h 61"/>
                  <a:gd name="T4" fmla="*/ 0 w 23"/>
                  <a:gd name="T5" fmla="*/ 0 h 61"/>
                  <a:gd name="T6" fmla="*/ 21 w 23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61">
                    <a:moveTo>
                      <a:pt x="21" y="0"/>
                    </a:moveTo>
                    <a:lnTo>
                      <a:pt x="23" y="61"/>
                    </a:lnTo>
                    <a:lnTo>
                      <a:pt x="0" y="0"/>
                    </a:lnTo>
                    <a:lnTo>
                      <a:pt x="21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4" name="Freeform 1362">
                <a:extLst>
                  <a:ext uri="{FF2B5EF4-FFF2-40B4-BE49-F238E27FC236}">
                    <a16:creationId xmlns:a16="http://schemas.microsoft.com/office/drawing/2014/main" id="{8C0207DE-82C2-416E-A20A-4B9B8BCC6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2582"/>
                <a:ext cx="10" cy="33"/>
              </a:xfrm>
              <a:custGeom>
                <a:avLst/>
                <a:gdLst>
                  <a:gd name="T0" fmla="*/ 17 w 21"/>
                  <a:gd name="T1" fmla="*/ 0 h 67"/>
                  <a:gd name="T2" fmla="*/ 21 w 21"/>
                  <a:gd name="T3" fmla="*/ 67 h 67"/>
                  <a:gd name="T4" fmla="*/ 0 w 21"/>
                  <a:gd name="T5" fmla="*/ 67 h 67"/>
                  <a:gd name="T6" fmla="*/ 17 w 21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67">
                    <a:moveTo>
                      <a:pt x="17" y="0"/>
                    </a:moveTo>
                    <a:lnTo>
                      <a:pt x="21" y="67"/>
                    </a:lnTo>
                    <a:lnTo>
                      <a:pt x="0" y="6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5" name="Freeform 1363">
                <a:extLst>
                  <a:ext uri="{FF2B5EF4-FFF2-40B4-BE49-F238E27FC236}">
                    <a16:creationId xmlns:a16="http://schemas.microsoft.com/office/drawing/2014/main" id="{1B6A0134-2184-4CF6-A0BA-B22573D08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2582"/>
                <a:ext cx="10" cy="33"/>
              </a:xfrm>
              <a:custGeom>
                <a:avLst/>
                <a:gdLst>
                  <a:gd name="T0" fmla="*/ 17 w 21"/>
                  <a:gd name="T1" fmla="*/ 0 h 67"/>
                  <a:gd name="T2" fmla="*/ 21 w 21"/>
                  <a:gd name="T3" fmla="*/ 67 h 67"/>
                  <a:gd name="T4" fmla="*/ 0 w 21"/>
                  <a:gd name="T5" fmla="*/ 67 h 67"/>
                  <a:gd name="T6" fmla="*/ 17 w 21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67">
                    <a:moveTo>
                      <a:pt x="17" y="0"/>
                    </a:moveTo>
                    <a:lnTo>
                      <a:pt x="21" y="67"/>
                    </a:lnTo>
                    <a:lnTo>
                      <a:pt x="0" y="67"/>
                    </a:lnTo>
                    <a:lnTo>
                      <a:pt x="17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6" name="Freeform 1364">
                <a:extLst>
                  <a:ext uri="{FF2B5EF4-FFF2-40B4-BE49-F238E27FC236}">
                    <a16:creationId xmlns:a16="http://schemas.microsoft.com/office/drawing/2014/main" id="{14CC80A9-4E20-482E-8FB4-CE2F0FEC1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2582"/>
                <a:ext cx="8" cy="33"/>
              </a:xfrm>
              <a:custGeom>
                <a:avLst/>
                <a:gdLst>
                  <a:gd name="T0" fmla="*/ 1 w 17"/>
                  <a:gd name="T1" fmla="*/ 0 h 67"/>
                  <a:gd name="T2" fmla="*/ 17 w 17"/>
                  <a:gd name="T3" fmla="*/ 0 h 67"/>
                  <a:gd name="T4" fmla="*/ 0 w 17"/>
                  <a:gd name="T5" fmla="*/ 67 h 67"/>
                  <a:gd name="T6" fmla="*/ 1 w 17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67">
                    <a:moveTo>
                      <a:pt x="1" y="0"/>
                    </a:moveTo>
                    <a:lnTo>
                      <a:pt x="17" y="0"/>
                    </a:lnTo>
                    <a:lnTo>
                      <a:pt x="0" y="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7" name="Freeform 1365">
                <a:extLst>
                  <a:ext uri="{FF2B5EF4-FFF2-40B4-BE49-F238E27FC236}">
                    <a16:creationId xmlns:a16="http://schemas.microsoft.com/office/drawing/2014/main" id="{844474C5-6739-441A-A9E4-CCDCCB83D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2582"/>
                <a:ext cx="8" cy="33"/>
              </a:xfrm>
              <a:custGeom>
                <a:avLst/>
                <a:gdLst>
                  <a:gd name="T0" fmla="*/ 1 w 17"/>
                  <a:gd name="T1" fmla="*/ 0 h 67"/>
                  <a:gd name="T2" fmla="*/ 17 w 17"/>
                  <a:gd name="T3" fmla="*/ 0 h 67"/>
                  <a:gd name="T4" fmla="*/ 0 w 17"/>
                  <a:gd name="T5" fmla="*/ 67 h 67"/>
                  <a:gd name="T6" fmla="*/ 1 w 17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67">
                    <a:moveTo>
                      <a:pt x="1" y="0"/>
                    </a:moveTo>
                    <a:lnTo>
                      <a:pt x="17" y="0"/>
                    </a:lnTo>
                    <a:lnTo>
                      <a:pt x="0" y="67"/>
                    </a:lnTo>
                    <a:lnTo>
                      <a:pt x="1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8" name="Freeform 1366">
                <a:extLst>
                  <a:ext uri="{FF2B5EF4-FFF2-40B4-BE49-F238E27FC236}">
                    <a16:creationId xmlns:a16="http://schemas.microsoft.com/office/drawing/2014/main" id="{17B73356-A369-4075-9C2B-CFED9FF58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2512"/>
                <a:ext cx="7" cy="70"/>
              </a:xfrm>
              <a:custGeom>
                <a:avLst/>
                <a:gdLst>
                  <a:gd name="T0" fmla="*/ 4 w 16"/>
                  <a:gd name="T1" fmla="*/ 0 h 140"/>
                  <a:gd name="T2" fmla="*/ 16 w 16"/>
                  <a:gd name="T3" fmla="*/ 140 h 140"/>
                  <a:gd name="T4" fmla="*/ 0 w 16"/>
                  <a:gd name="T5" fmla="*/ 140 h 140"/>
                  <a:gd name="T6" fmla="*/ 4 w 16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40">
                    <a:moveTo>
                      <a:pt x="4" y="0"/>
                    </a:moveTo>
                    <a:lnTo>
                      <a:pt x="16" y="140"/>
                    </a:lnTo>
                    <a:lnTo>
                      <a:pt x="0" y="14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39" name="Freeform 1367">
                <a:extLst>
                  <a:ext uri="{FF2B5EF4-FFF2-40B4-BE49-F238E27FC236}">
                    <a16:creationId xmlns:a16="http://schemas.microsoft.com/office/drawing/2014/main" id="{E3FBCB77-B0BF-4C0A-975E-3CD1C9A9D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2512"/>
                <a:ext cx="7" cy="70"/>
              </a:xfrm>
              <a:custGeom>
                <a:avLst/>
                <a:gdLst>
                  <a:gd name="T0" fmla="*/ 4 w 16"/>
                  <a:gd name="T1" fmla="*/ 0 h 140"/>
                  <a:gd name="T2" fmla="*/ 16 w 16"/>
                  <a:gd name="T3" fmla="*/ 140 h 140"/>
                  <a:gd name="T4" fmla="*/ 0 w 16"/>
                  <a:gd name="T5" fmla="*/ 140 h 140"/>
                  <a:gd name="T6" fmla="*/ 4 w 16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40">
                    <a:moveTo>
                      <a:pt x="4" y="0"/>
                    </a:moveTo>
                    <a:lnTo>
                      <a:pt x="16" y="140"/>
                    </a:lnTo>
                    <a:lnTo>
                      <a:pt x="0" y="140"/>
                    </a:lnTo>
                    <a:lnTo>
                      <a:pt x="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40" name="Freeform 1368">
                <a:extLst>
                  <a:ext uri="{FF2B5EF4-FFF2-40B4-BE49-F238E27FC236}">
                    <a16:creationId xmlns:a16="http://schemas.microsoft.com/office/drawing/2014/main" id="{A17E5C60-71E5-4572-8A37-A124674E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2512"/>
                <a:ext cx="5" cy="70"/>
              </a:xfrm>
              <a:custGeom>
                <a:avLst/>
                <a:gdLst>
                  <a:gd name="T0" fmla="*/ 10 w 12"/>
                  <a:gd name="T1" fmla="*/ 0 h 140"/>
                  <a:gd name="T2" fmla="*/ 12 w 12"/>
                  <a:gd name="T3" fmla="*/ 140 h 140"/>
                  <a:gd name="T4" fmla="*/ 0 w 12"/>
                  <a:gd name="T5" fmla="*/ 0 h 140"/>
                  <a:gd name="T6" fmla="*/ 10 w 12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0">
                    <a:moveTo>
                      <a:pt x="10" y="0"/>
                    </a:moveTo>
                    <a:lnTo>
                      <a:pt x="12" y="140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41" name="Freeform 1369">
                <a:extLst>
                  <a:ext uri="{FF2B5EF4-FFF2-40B4-BE49-F238E27FC236}">
                    <a16:creationId xmlns:a16="http://schemas.microsoft.com/office/drawing/2014/main" id="{014E7389-7AC1-4BD3-8F36-03A78B581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2512"/>
                <a:ext cx="5" cy="70"/>
              </a:xfrm>
              <a:custGeom>
                <a:avLst/>
                <a:gdLst>
                  <a:gd name="T0" fmla="*/ 10 w 12"/>
                  <a:gd name="T1" fmla="*/ 0 h 140"/>
                  <a:gd name="T2" fmla="*/ 12 w 12"/>
                  <a:gd name="T3" fmla="*/ 140 h 140"/>
                  <a:gd name="T4" fmla="*/ 0 w 12"/>
                  <a:gd name="T5" fmla="*/ 0 h 140"/>
                  <a:gd name="T6" fmla="*/ 10 w 12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0">
                    <a:moveTo>
                      <a:pt x="10" y="0"/>
                    </a:moveTo>
                    <a:lnTo>
                      <a:pt x="12" y="140"/>
                    </a:lnTo>
                    <a:lnTo>
                      <a:pt x="0" y="0"/>
                    </a:lnTo>
                    <a:lnTo>
                      <a:pt x="10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42" name="Freeform 1370">
                <a:extLst>
                  <a:ext uri="{FF2B5EF4-FFF2-40B4-BE49-F238E27FC236}">
                    <a16:creationId xmlns:a16="http://schemas.microsoft.com/office/drawing/2014/main" id="{886BD60B-7637-4C0B-9CD5-C660A454B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2463"/>
                <a:ext cx="3" cy="49"/>
              </a:xfrm>
              <a:custGeom>
                <a:avLst/>
                <a:gdLst>
                  <a:gd name="T0" fmla="*/ 4 w 8"/>
                  <a:gd name="T1" fmla="*/ 0 h 98"/>
                  <a:gd name="T2" fmla="*/ 8 w 8"/>
                  <a:gd name="T3" fmla="*/ 98 h 98"/>
                  <a:gd name="T4" fmla="*/ 0 w 8"/>
                  <a:gd name="T5" fmla="*/ 98 h 98"/>
                  <a:gd name="T6" fmla="*/ 4 w 8"/>
                  <a:gd name="T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8">
                    <a:moveTo>
                      <a:pt x="4" y="0"/>
                    </a:moveTo>
                    <a:lnTo>
                      <a:pt x="8" y="98"/>
                    </a:lnTo>
                    <a:lnTo>
                      <a:pt x="0" y="9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43" name="Freeform 1371">
                <a:extLst>
                  <a:ext uri="{FF2B5EF4-FFF2-40B4-BE49-F238E27FC236}">
                    <a16:creationId xmlns:a16="http://schemas.microsoft.com/office/drawing/2014/main" id="{EA2B15B6-FC13-4540-979D-4426F603B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2463"/>
                <a:ext cx="3" cy="49"/>
              </a:xfrm>
              <a:custGeom>
                <a:avLst/>
                <a:gdLst>
                  <a:gd name="T0" fmla="*/ 4 w 8"/>
                  <a:gd name="T1" fmla="*/ 0 h 98"/>
                  <a:gd name="T2" fmla="*/ 8 w 8"/>
                  <a:gd name="T3" fmla="*/ 98 h 98"/>
                  <a:gd name="T4" fmla="*/ 0 w 8"/>
                  <a:gd name="T5" fmla="*/ 98 h 98"/>
                  <a:gd name="T6" fmla="*/ 4 w 8"/>
                  <a:gd name="T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8">
                    <a:moveTo>
                      <a:pt x="4" y="0"/>
                    </a:moveTo>
                    <a:lnTo>
                      <a:pt x="8" y="98"/>
                    </a:lnTo>
                    <a:lnTo>
                      <a:pt x="0" y="98"/>
                    </a:lnTo>
                    <a:lnTo>
                      <a:pt x="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44" name="Freeform 1372">
                <a:extLst>
                  <a:ext uri="{FF2B5EF4-FFF2-40B4-BE49-F238E27FC236}">
                    <a16:creationId xmlns:a16="http://schemas.microsoft.com/office/drawing/2014/main" id="{79331009-8AC7-4BDA-9276-0365FFBF4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2463"/>
                <a:ext cx="16" cy="62"/>
              </a:xfrm>
              <a:custGeom>
                <a:avLst/>
                <a:gdLst>
                  <a:gd name="T0" fmla="*/ 31 w 31"/>
                  <a:gd name="T1" fmla="*/ 0 h 125"/>
                  <a:gd name="T2" fmla="*/ 27 w 31"/>
                  <a:gd name="T3" fmla="*/ 98 h 125"/>
                  <a:gd name="T4" fmla="*/ 0 w 31"/>
                  <a:gd name="T5" fmla="*/ 125 h 125"/>
                  <a:gd name="T6" fmla="*/ 31 w 31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25">
                    <a:moveTo>
                      <a:pt x="31" y="0"/>
                    </a:moveTo>
                    <a:lnTo>
                      <a:pt x="27" y="98"/>
                    </a:lnTo>
                    <a:lnTo>
                      <a:pt x="0" y="12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45" name="Freeform 1373">
                <a:extLst>
                  <a:ext uri="{FF2B5EF4-FFF2-40B4-BE49-F238E27FC236}">
                    <a16:creationId xmlns:a16="http://schemas.microsoft.com/office/drawing/2014/main" id="{B848F9B8-C322-498D-8BB4-CACA229BB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2463"/>
                <a:ext cx="16" cy="62"/>
              </a:xfrm>
              <a:custGeom>
                <a:avLst/>
                <a:gdLst>
                  <a:gd name="T0" fmla="*/ 31 w 31"/>
                  <a:gd name="T1" fmla="*/ 0 h 125"/>
                  <a:gd name="T2" fmla="*/ 27 w 31"/>
                  <a:gd name="T3" fmla="*/ 98 h 125"/>
                  <a:gd name="T4" fmla="*/ 0 w 31"/>
                  <a:gd name="T5" fmla="*/ 125 h 125"/>
                  <a:gd name="T6" fmla="*/ 31 w 31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25">
                    <a:moveTo>
                      <a:pt x="31" y="0"/>
                    </a:moveTo>
                    <a:lnTo>
                      <a:pt x="27" y="98"/>
                    </a:lnTo>
                    <a:lnTo>
                      <a:pt x="0" y="125"/>
                    </a:lnTo>
                    <a:lnTo>
                      <a:pt x="31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46" name="Freeform 1374">
                <a:extLst>
                  <a:ext uri="{FF2B5EF4-FFF2-40B4-BE49-F238E27FC236}">
                    <a16:creationId xmlns:a16="http://schemas.microsoft.com/office/drawing/2014/main" id="{6205AF86-D07E-461C-94A9-8DD9A7984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2463"/>
                <a:ext cx="15" cy="62"/>
              </a:xfrm>
              <a:custGeom>
                <a:avLst/>
                <a:gdLst>
                  <a:gd name="T0" fmla="*/ 0 w 31"/>
                  <a:gd name="T1" fmla="*/ 0 h 125"/>
                  <a:gd name="T2" fmla="*/ 31 w 31"/>
                  <a:gd name="T3" fmla="*/ 125 h 125"/>
                  <a:gd name="T4" fmla="*/ 6 w 31"/>
                  <a:gd name="T5" fmla="*/ 98 h 125"/>
                  <a:gd name="T6" fmla="*/ 0 w 31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25">
                    <a:moveTo>
                      <a:pt x="0" y="0"/>
                    </a:moveTo>
                    <a:lnTo>
                      <a:pt x="31" y="125"/>
                    </a:lnTo>
                    <a:lnTo>
                      <a:pt x="6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47" name="Freeform 1375">
                <a:extLst>
                  <a:ext uri="{FF2B5EF4-FFF2-40B4-BE49-F238E27FC236}">
                    <a16:creationId xmlns:a16="http://schemas.microsoft.com/office/drawing/2014/main" id="{297EE0ED-3C34-4CCB-9FFD-8E6BAD660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2463"/>
                <a:ext cx="15" cy="62"/>
              </a:xfrm>
              <a:custGeom>
                <a:avLst/>
                <a:gdLst>
                  <a:gd name="T0" fmla="*/ 0 w 31"/>
                  <a:gd name="T1" fmla="*/ 0 h 125"/>
                  <a:gd name="T2" fmla="*/ 31 w 31"/>
                  <a:gd name="T3" fmla="*/ 125 h 125"/>
                  <a:gd name="T4" fmla="*/ 6 w 31"/>
                  <a:gd name="T5" fmla="*/ 98 h 125"/>
                  <a:gd name="T6" fmla="*/ 0 w 31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25">
                    <a:moveTo>
                      <a:pt x="0" y="0"/>
                    </a:moveTo>
                    <a:lnTo>
                      <a:pt x="31" y="125"/>
                    </a:lnTo>
                    <a:lnTo>
                      <a:pt x="6" y="98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248" name="Freeform 1376">
              <a:extLst>
                <a:ext uri="{FF2B5EF4-FFF2-40B4-BE49-F238E27FC236}">
                  <a16:creationId xmlns:a16="http://schemas.microsoft.com/office/drawing/2014/main" id="{5F425AF2-8CD0-4621-80FA-F566D7EAE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463"/>
              <a:ext cx="16" cy="62"/>
            </a:xfrm>
            <a:custGeom>
              <a:avLst/>
              <a:gdLst>
                <a:gd name="T0" fmla="*/ 31 w 31"/>
                <a:gd name="T1" fmla="*/ 0 h 125"/>
                <a:gd name="T2" fmla="*/ 0 w 31"/>
                <a:gd name="T3" fmla="*/ 125 h 125"/>
                <a:gd name="T4" fmla="*/ 0 w 3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5">
                  <a:moveTo>
                    <a:pt x="31" y="0"/>
                  </a:moveTo>
                  <a:lnTo>
                    <a:pt x="0" y="125"/>
                  </a:lnTo>
                  <a:lnTo>
                    <a:pt x="0" y="125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49" name="Freeform 1377">
              <a:extLst>
                <a:ext uri="{FF2B5EF4-FFF2-40B4-BE49-F238E27FC236}">
                  <a16:creationId xmlns:a16="http://schemas.microsoft.com/office/drawing/2014/main" id="{C374CC3D-9818-472C-91BC-3E7CCAB03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512"/>
              <a:ext cx="14" cy="13"/>
            </a:xfrm>
            <a:custGeom>
              <a:avLst/>
              <a:gdLst>
                <a:gd name="T0" fmla="*/ 0 w 27"/>
                <a:gd name="T1" fmla="*/ 27 h 27"/>
                <a:gd name="T2" fmla="*/ 27 w 27"/>
                <a:gd name="T3" fmla="*/ 0 h 27"/>
                <a:gd name="T4" fmla="*/ 27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27" y="0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0" name="Freeform 1378">
              <a:extLst>
                <a:ext uri="{FF2B5EF4-FFF2-40B4-BE49-F238E27FC236}">
                  <a16:creationId xmlns:a16="http://schemas.microsoft.com/office/drawing/2014/main" id="{F5062926-633D-4895-A2EC-87DB79C30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2463"/>
              <a:ext cx="15" cy="62"/>
            </a:xfrm>
            <a:custGeom>
              <a:avLst/>
              <a:gdLst>
                <a:gd name="T0" fmla="*/ 0 w 31"/>
                <a:gd name="T1" fmla="*/ 0 h 125"/>
                <a:gd name="T2" fmla="*/ 31 w 31"/>
                <a:gd name="T3" fmla="*/ 125 h 125"/>
                <a:gd name="T4" fmla="*/ 31 w 3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5">
                  <a:moveTo>
                    <a:pt x="0" y="0"/>
                  </a:moveTo>
                  <a:lnTo>
                    <a:pt x="31" y="125"/>
                  </a:lnTo>
                  <a:lnTo>
                    <a:pt x="31" y="125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1" name="Freeform 1379">
              <a:extLst>
                <a:ext uri="{FF2B5EF4-FFF2-40B4-BE49-F238E27FC236}">
                  <a16:creationId xmlns:a16="http://schemas.microsoft.com/office/drawing/2014/main" id="{5E857C96-353E-49BD-946A-C1ADD0A62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2512"/>
              <a:ext cx="14" cy="13"/>
            </a:xfrm>
            <a:custGeom>
              <a:avLst/>
              <a:gdLst>
                <a:gd name="T0" fmla="*/ 27 w 27"/>
                <a:gd name="T1" fmla="*/ 27 h 27"/>
                <a:gd name="T2" fmla="*/ 0 w 27"/>
                <a:gd name="T3" fmla="*/ 0 h 27"/>
                <a:gd name="T4" fmla="*/ 0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27" y="27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2" name="Freeform 1380">
              <a:extLst>
                <a:ext uri="{FF2B5EF4-FFF2-40B4-BE49-F238E27FC236}">
                  <a16:creationId xmlns:a16="http://schemas.microsoft.com/office/drawing/2014/main" id="{5A90F732-A0AA-49FC-B9A7-3CD786EEC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716"/>
              <a:ext cx="16" cy="15"/>
            </a:xfrm>
            <a:custGeom>
              <a:avLst/>
              <a:gdLst>
                <a:gd name="T0" fmla="*/ 0 w 31"/>
                <a:gd name="T1" fmla="*/ 31 h 31"/>
                <a:gd name="T2" fmla="*/ 31 w 31"/>
                <a:gd name="T3" fmla="*/ 0 h 31"/>
                <a:gd name="T4" fmla="*/ 31 w 3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lnTo>
                    <a:pt x="31" y="0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3" name="Freeform 1381">
              <a:extLst>
                <a:ext uri="{FF2B5EF4-FFF2-40B4-BE49-F238E27FC236}">
                  <a16:creationId xmlns:a16="http://schemas.microsoft.com/office/drawing/2014/main" id="{5E18A7C8-3030-4830-879E-BB6041F6C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2716"/>
              <a:ext cx="15" cy="15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  <a:gd name="T4" fmla="*/ 31 w 3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31" y="31"/>
                  </a:lnTo>
                  <a:lnTo>
                    <a:pt x="31" y="31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4" name="Freeform 1382">
              <a:extLst>
                <a:ext uri="{FF2B5EF4-FFF2-40B4-BE49-F238E27FC236}">
                  <a16:creationId xmlns:a16="http://schemas.microsoft.com/office/drawing/2014/main" id="{103156E6-D1A4-43B1-AA6B-60DC0AF8C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2512"/>
              <a:ext cx="14" cy="219"/>
            </a:xfrm>
            <a:custGeom>
              <a:avLst/>
              <a:gdLst>
                <a:gd name="T0" fmla="*/ 27 w 27"/>
                <a:gd name="T1" fmla="*/ 0 h 438"/>
                <a:gd name="T2" fmla="*/ 23 w 27"/>
                <a:gd name="T3" fmla="*/ 140 h 438"/>
                <a:gd name="T4" fmla="*/ 22 w 27"/>
                <a:gd name="T5" fmla="*/ 207 h 438"/>
                <a:gd name="T6" fmla="*/ 18 w 27"/>
                <a:gd name="T7" fmla="*/ 268 h 438"/>
                <a:gd name="T8" fmla="*/ 16 w 27"/>
                <a:gd name="T9" fmla="*/ 297 h 438"/>
                <a:gd name="T10" fmla="*/ 14 w 27"/>
                <a:gd name="T11" fmla="*/ 323 h 438"/>
                <a:gd name="T12" fmla="*/ 12 w 27"/>
                <a:gd name="T13" fmla="*/ 348 h 438"/>
                <a:gd name="T14" fmla="*/ 10 w 27"/>
                <a:gd name="T15" fmla="*/ 371 h 438"/>
                <a:gd name="T16" fmla="*/ 8 w 27"/>
                <a:gd name="T17" fmla="*/ 392 h 438"/>
                <a:gd name="T18" fmla="*/ 6 w 27"/>
                <a:gd name="T19" fmla="*/ 411 h 438"/>
                <a:gd name="T20" fmla="*/ 2 w 27"/>
                <a:gd name="T21" fmla="*/ 427 h 438"/>
                <a:gd name="T22" fmla="*/ 0 w 27"/>
                <a:gd name="T23" fmla="*/ 438 h 438"/>
                <a:gd name="T24" fmla="*/ 0 w 27"/>
                <a:gd name="T25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38">
                  <a:moveTo>
                    <a:pt x="27" y="0"/>
                  </a:moveTo>
                  <a:lnTo>
                    <a:pt x="23" y="140"/>
                  </a:lnTo>
                  <a:lnTo>
                    <a:pt x="22" y="207"/>
                  </a:lnTo>
                  <a:lnTo>
                    <a:pt x="18" y="268"/>
                  </a:lnTo>
                  <a:lnTo>
                    <a:pt x="16" y="297"/>
                  </a:lnTo>
                  <a:lnTo>
                    <a:pt x="14" y="323"/>
                  </a:lnTo>
                  <a:lnTo>
                    <a:pt x="12" y="348"/>
                  </a:lnTo>
                  <a:lnTo>
                    <a:pt x="10" y="371"/>
                  </a:lnTo>
                  <a:lnTo>
                    <a:pt x="8" y="392"/>
                  </a:lnTo>
                  <a:lnTo>
                    <a:pt x="6" y="411"/>
                  </a:lnTo>
                  <a:lnTo>
                    <a:pt x="2" y="427"/>
                  </a:lnTo>
                  <a:lnTo>
                    <a:pt x="0" y="438"/>
                  </a:lnTo>
                  <a:lnTo>
                    <a:pt x="0" y="438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5" name="Freeform 1383">
              <a:extLst>
                <a:ext uri="{FF2B5EF4-FFF2-40B4-BE49-F238E27FC236}">
                  <a16:creationId xmlns:a16="http://schemas.microsoft.com/office/drawing/2014/main" id="{63FD0843-4724-4015-9D57-8F428CECE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2512"/>
              <a:ext cx="14" cy="219"/>
            </a:xfrm>
            <a:custGeom>
              <a:avLst/>
              <a:gdLst>
                <a:gd name="T0" fmla="*/ 0 w 27"/>
                <a:gd name="T1" fmla="*/ 0 h 438"/>
                <a:gd name="T2" fmla="*/ 4 w 27"/>
                <a:gd name="T3" fmla="*/ 140 h 438"/>
                <a:gd name="T4" fmla="*/ 6 w 27"/>
                <a:gd name="T5" fmla="*/ 207 h 438"/>
                <a:gd name="T6" fmla="*/ 10 w 27"/>
                <a:gd name="T7" fmla="*/ 268 h 438"/>
                <a:gd name="T8" fmla="*/ 11 w 27"/>
                <a:gd name="T9" fmla="*/ 297 h 438"/>
                <a:gd name="T10" fmla="*/ 13 w 27"/>
                <a:gd name="T11" fmla="*/ 323 h 438"/>
                <a:gd name="T12" fmla="*/ 15 w 27"/>
                <a:gd name="T13" fmla="*/ 348 h 438"/>
                <a:gd name="T14" fmla="*/ 17 w 27"/>
                <a:gd name="T15" fmla="*/ 371 h 438"/>
                <a:gd name="T16" fmla="*/ 19 w 27"/>
                <a:gd name="T17" fmla="*/ 392 h 438"/>
                <a:gd name="T18" fmla="*/ 23 w 27"/>
                <a:gd name="T19" fmla="*/ 411 h 438"/>
                <a:gd name="T20" fmla="*/ 25 w 27"/>
                <a:gd name="T21" fmla="*/ 427 h 438"/>
                <a:gd name="T22" fmla="*/ 27 w 27"/>
                <a:gd name="T23" fmla="*/ 438 h 438"/>
                <a:gd name="T24" fmla="*/ 27 w 27"/>
                <a:gd name="T25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38">
                  <a:moveTo>
                    <a:pt x="0" y="0"/>
                  </a:moveTo>
                  <a:lnTo>
                    <a:pt x="4" y="140"/>
                  </a:lnTo>
                  <a:lnTo>
                    <a:pt x="6" y="207"/>
                  </a:lnTo>
                  <a:lnTo>
                    <a:pt x="10" y="268"/>
                  </a:lnTo>
                  <a:lnTo>
                    <a:pt x="11" y="297"/>
                  </a:lnTo>
                  <a:lnTo>
                    <a:pt x="13" y="323"/>
                  </a:lnTo>
                  <a:lnTo>
                    <a:pt x="15" y="348"/>
                  </a:lnTo>
                  <a:lnTo>
                    <a:pt x="17" y="371"/>
                  </a:lnTo>
                  <a:lnTo>
                    <a:pt x="19" y="392"/>
                  </a:lnTo>
                  <a:lnTo>
                    <a:pt x="23" y="411"/>
                  </a:lnTo>
                  <a:lnTo>
                    <a:pt x="25" y="427"/>
                  </a:lnTo>
                  <a:lnTo>
                    <a:pt x="27" y="438"/>
                  </a:lnTo>
                  <a:lnTo>
                    <a:pt x="27" y="438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6" name="Freeform 1384">
              <a:extLst>
                <a:ext uri="{FF2B5EF4-FFF2-40B4-BE49-F238E27FC236}">
                  <a16:creationId xmlns:a16="http://schemas.microsoft.com/office/drawing/2014/main" id="{631251E0-05A7-4B6F-B81B-6CAEDDB7B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1972"/>
              <a:ext cx="16" cy="63"/>
            </a:xfrm>
            <a:custGeom>
              <a:avLst/>
              <a:gdLst>
                <a:gd name="T0" fmla="*/ 31 w 31"/>
                <a:gd name="T1" fmla="*/ 124 h 124"/>
                <a:gd name="T2" fmla="*/ 0 w 31"/>
                <a:gd name="T3" fmla="*/ 0 h 124"/>
                <a:gd name="T4" fmla="*/ 0 w 31"/>
                <a:gd name="T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4">
                  <a:moveTo>
                    <a:pt x="31" y="12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7" name="Freeform 1385">
              <a:extLst>
                <a:ext uri="{FF2B5EF4-FFF2-40B4-BE49-F238E27FC236}">
                  <a16:creationId xmlns:a16="http://schemas.microsoft.com/office/drawing/2014/main" id="{DAEA2548-277B-4D92-8610-57D87B3C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1972"/>
              <a:ext cx="14" cy="14"/>
            </a:xfrm>
            <a:custGeom>
              <a:avLst/>
              <a:gdLst>
                <a:gd name="T0" fmla="*/ 0 w 27"/>
                <a:gd name="T1" fmla="*/ 0 h 27"/>
                <a:gd name="T2" fmla="*/ 27 w 27"/>
                <a:gd name="T3" fmla="*/ 27 h 27"/>
                <a:gd name="T4" fmla="*/ 27 w 27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0" y="0"/>
                  </a:moveTo>
                  <a:lnTo>
                    <a:pt x="27" y="27"/>
                  </a:lnTo>
                  <a:lnTo>
                    <a:pt x="27" y="27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8" name="Freeform 1386">
              <a:extLst>
                <a:ext uri="{FF2B5EF4-FFF2-40B4-BE49-F238E27FC236}">
                  <a16:creationId xmlns:a16="http://schemas.microsoft.com/office/drawing/2014/main" id="{EC08AD12-A019-42A1-ADB0-F98676486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1972"/>
              <a:ext cx="15" cy="63"/>
            </a:xfrm>
            <a:custGeom>
              <a:avLst/>
              <a:gdLst>
                <a:gd name="T0" fmla="*/ 0 w 31"/>
                <a:gd name="T1" fmla="*/ 124 h 124"/>
                <a:gd name="T2" fmla="*/ 31 w 31"/>
                <a:gd name="T3" fmla="*/ 0 h 124"/>
                <a:gd name="T4" fmla="*/ 31 w 31"/>
                <a:gd name="T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4">
                  <a:moveTo>
                    <a:pt x="0" y="124"/>
                  </a:moveTo>
                  <a:lnTo>
                    <a:pt x="31" y="0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59" name="Freeform 1387">
              <a:extLst>
                <a:ext uri="{FF2B5EF4-FFF2-40B4-BE49-F238E27FC236}">
                  <a16:creationId xmlns:a16="http://schemas.microsoft.com/office/drawing/2014/main" id="{0A495D06-6A21-4DBA-BC33-CD5CECCF1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1972"/>
              <a:ext cx="14" cy="14"/>
            </a:xfrm>
            <a:custGeom>
              <a:avLst/>
              <a:gdLst>
                <a:gd name="T0" fmla="*/ 27 w 27"/>
                <a:gd name="T1" fmla="*/ 0 h 27"/>
                <a:gd name="T2" fmla="*/ 0 w 27"/>
                <a:gd name="T3" fmla="*/ 27 h 27"/>
                <a:gd name="T4" fmla="*/ 0 w 27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27" y="0"/>
                  </a:moveTo>
                  <a:lnTo>
                    <a:pt x="0" y="27"/>
                  </a:lnTo>
                  <a:lnTo>
                    <a:pt x="0" y="27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0" name="Freeform 1388">
              <a:extLst>
                <a:ext uri="{FF2B5EF4-FFF2-40B4-BE49-F238E27FC236}">
                  <a16:creationId xmlns:a16="http://schemas.microsoft.com/office/drawing/2014/main" id="{CFCE1FA2-DF28-4ABA-B200-B8FF48D62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" y="1850"/>
              <a:ext cx="106" cy="136"/>
            </a:xfrm>
            <a:custGeom>
              <a:avLst/>
              <a:gdLst>
                <a:gd name="T0" fmla="*/ 210 w 210"/>
                <a:gd name="T1" fmla="*/ 272 h 272"/>
                <a:gd name="T2" fmla="*/ 208 w 210"/>
                <a:gd name="T3" fmla="*/ 250 h 272"/>
                <a:gd name="T4" fmla="*/ 205 w 210"/>
                <a:gd name="T5" fmla="*/ 229 h 272"/>
                <a:gd name="T6" fmla="*/ 199 w 210"/>
                <a:gd name="T7" fmla="*/ 210 h 272"/>
                <a:gd name="T8" fmla="*/ 191 w 210"/>
                <a:gd name="T9" fmla="*/ 191 h 272"/>
                <a:gd name="T10" fmla="*/ 182 w 210"/>
                <a:gd name="T11" fmla="*/ 174 h 272"/>
                <a:gd name="T12" fmla="*/ 170 w 210"/>
                <a:gd name="T13" fmla="*/ 157 h 272"/>
                <a:gd name="T14" fmla="*/ 159 w 210"/>
                <a:gd name="T15" fmla="*/ 140 h 272"/>
                <a:gd name="T16" fmla="*/ 143 w 210"/>
                <a:gd name="T17" fmla="*/ 122 h 272"/>
                <a:gd name="T18" fmla="*/ 113 w 210"/>
                <a:gd name="T19" fmla="*/ 90 h 272"/>
                <a:gd name="T20" fmla="*/ 76 w 210"/>
                <a:gd name="T21" fmla="*/ 59 h 272"/>
                <a:gd name="T22" fmla="*/ 40 w 210"/>
                <a:gd name="T23" fmla="*/ 30 h 272"/>
                <a:gd name="T24" fmla="*/ 0 w 210"/>
                <a:gd name="T25" fmla="*/ 0 h 272"/>
                <a:gd name="T26" fmla="*/ 0 w 210"/>
                <a:gd name="T2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72">
                  <a:moveTo>
                    <a:pt x="210" y="272"/>
                  </a:moveTo>
                  <a:lnTo>
                    <a:pt x="208" y="250"/>
                  </a:lnTo>
                  <a:lnTo>
                    <a:pt x="205" y="229"/>
                  </a:lnTo>
                  <a:lnTo>
                    <a:pt x="199" y="210"/>
                  </a:lnTo>
                  <a:lnTo>
                    <a:pt x="191" y="191"/>
                  </a:lnTo>
                  <a:lnTo>
                    <a:pt x="182" y="174"/>
                  </a:lnTo>
                  <a:lnTo>
                    <a:pt x="170" y="157"/>
                  </a:lnTo>
                  <a:lnTo>
                    <a:pt x="159" y="140"/>
                  </a:lnTo>
                  <a:lnTo>
                    <a:pt x="143" y="122"/>
                  </a:lnTo>
                  <a:lnTo>
                    <a:pt x="113" y="90"/>
                  </a:lnTo>
                  <a:lnTo>
                    <a:pt x="76" y="59"/>
                  </a:lnTo>
                  <a:lnTo>
                    <a:pt x="40" y="3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1" name="Freeform 1389">
              <a:extLst>
                <a:ext uri="{FF2B5EF4-FFF2-40B4-BE49-F238E27FC236}">
                  <a16:creationId xmlns:a16="http://schemas.microsoft.com/office/drawing/2014/main" id="{D172C812-9CC4-48A1-8349-F066414F8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" y="1850"/>
              <a:ext cx="70" cy="136"/>
            </a:xfrm>
            <a:custGeom>
              <a:avLst/>
              <a:gdLst>
                <a:gd name="T0" fmla="*/ 142 w 142"/>
                <a:gd name="T1" fmla="*/ 272 h 272"/>
                <a:gd name="T2" fmla="*/ 142 w 142"/>
                <a:gd name="T3" fmla="*/ 252 h 272"/>
                <a:gd name="T4" fmla="*/ 140 w 142"/>
                <a:gd name="T5" fmla="*/ 233 h 272"/>
                <a:gd name="T6" fmla="*/ 136 w 142"/>
                <a:gd name="T7" fmla="*/ 216 h 272"/>
                <a:gd name="T8" fmla="*/ 130 w 142"/>
                <a:gd name="T9" fmla="*/ 197 h 272"/>
                <a:gd name="T10" fmla="*/ 117 w 142"/>
                <a:gd name="T11" fmla="*/ 162 h 272"/>
                <a:gd name="T12" fmla="*/ 100 w 142"/>
                <a:gd name="T13" fmla="*/ 128 h 272"/>
                <a:gd name="T14" fmla="*/ 79 w 142"/>
                <a:gd name="T15" fmla="*/ 95 h 272"/>
                <a:gd name="T16" fmla="*/ 54 w 142"/>
                <a:gd name="T17" fmla="*/ 63 h 272"/>
                <a:gd name="T18" fmla="*/ 0 w 142"/>
                <a:gd name="T19" fmla="*/ 0 h 272"/>
                <a:gd name="T20" fmla="*/ 2 w 142"/>
                <a:gd name="T2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72">
                  <a:moveTo>
                    <a:pt x="142" y="272"/>
                  </a:moveTo>
                  <a:lnTo>
                    <a:pt x="142" y="252"/>
                  </a:lnTo>
                  <a:lnTo>
                    <a:pt x="140" y="233"/>
                  </a:lnTo>
                  <a:lnTo>
                    <a:pt x="136" y="216"/>
                  </a:lnTo>
                  <a:lnTo>
                    <a:pt x="130" y="197"/>
                  </a:lnTo>
                  <a:lnTo>
                    <a:pt x="117" y="162"/>
                  </a:lnTo>
                  <a:lnTo>
                    <a:pt x="100" y="128"/>
                  </a:lnTo>
                  <a:lnTo>
                    <a:pt x="79" y="95"/>
                  </a:lnTo>
                  <a:lnTo>
                    <a:pt x="54" y="63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2" name="Freeform 1390">
              <a:extLst>
                <a:ext uri="{FF2B5EF4-FFF2-40B4-BE49-F238E27FC236}">
                  <a16:creationId xmlns:a16="http://schemas.microsoft.com/office/drawing/2014/main" id="{B5EAD066-BD78-411C-939B-125107967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" y="1850"/>
              <a:ext cx="39" cy="1"/>
            </a:xfrm>
            <a:custGeom>
              <a:avLst/>
              <a:gdLst>
                <a:gd name="T0" fmla="*/ 0 w 76"/>
                <a:gd name="T1" fmla="*/ 76 w 76"/>
                <a:gd name="T2" fmla="*/ 76 w 7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6">
                  <a:moveTo>
                    <a:pt x="0" y="0"/>
                  </a:move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3" name="Freeform 1391">
              <a:extLst>
                <a:ext uri="{FF2B5EF4-FFF2-40B4-BE49-F238E27FC236}">
                  <a16:creationId xmlns:a16="http://schemas.microsoft.com/office/drawing/2014/main" id="{BD004AF6-74E9-4AB3-AEA7-3161FF727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986"/>
              <a:ext cx="3" cy="49"/>
            </a:xfrm>
            <a:custGeom>
              <a:avLst/>
              <a:gdLst>
                <a:gd name="T0" fmla="*/ 8 w 8"/>
                <a:gd name="T1" fmla="*/ 0 h 97"/>
                <a:gd name="T2" fmla="*/ 0 w 8"/>
                <a:gd name="T3" fmla="*/ 0 h 97"/>
                <a:gd name="T4" fmla="*/ 4 w 8"/>
                <a:gd name="T5" fmla="*/ 97 h 97"/>
                <a:gd name="T6" fmla="*/ 8 w 8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7">
                  <a:moveTo>
                    <a:pt x="8" y="0"/>
                  </a:moveTo>
                  <a:lnTo>
                    <a:pt x="0" y="0"/>
                  </a:lnTo>
                  <a:lnTo>
                    <a:pt x="4" y="9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4" name="Freeform 1392">
              <a:extLst>
                <a:ext uri="{FF2B5EF4-FFF2-40B4-BE49-F238E27FC236}">
                  <a16:creationId xmlns:a16="http://schemas.microsoft.com/office/drawing/2014/main" id="{681462F2-D322-4B93-AB0F-864388FED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986"/>
              <a:ext cx="3" cy="49"/>
            </a:xfrm>
            <a:custGeom>
              <a:avLst/>
              <a:gdLst>
                <a:gd name="T0" fmla="*/ 8 w 8"/>
                <a:gd name="T1" fmla="*/ 0 h 97"/>
                <a:gd name="T2" fmla="*/ 0 w 8"/>
                <a:gd name="T3" fmla="*/ 0 h 97"/>
                <a:gd name="T4" fmla="*/ 4 w 8"/>
                <a:gd name="T5" fmla="*/ 97 h 97"/>
                <a:gd name="T6" fmla="*/ 8 w 8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7">
                  <a:moveTo>
                    <a:pt x="8" y="0"/>
                  </a:moveTo>
                  <a:lnTo>
                    <a:pt x="0" y="0"/>
                  </a:lnTo>
                  <a:lnTo>
                    <a:pt x="4" y="97"/>
                  </a:lnTo>
                  <a:lnTo>
                    <a:pt x="8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5" name="Freeform 1393">
              <a:extLst>
                <a:ext uri="{FF2B5EF4-FFF2-40B4-BE49-F238E27FC236}">
                  <a16:creationId xmlns:a16="http://schemas.microsoft.com/office/drawing/2014/main" id="{3AAB199A-54A4-48AF-8889-25FE22AB0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976"/>
              <a:ext cx="3" cy="10"/>
            </a:xfrm>
            <a:custGeom>
              <a:avLst/>
              <a:gdLst>
                <a:gd name="T0" fmla="*/ 8 w 8"/>
                <a:gd name="T1" fmla="*/ 0 h 20"/>
                <a:gd name="T2" fmla="*/ 0 w 8"/>
                <a:gd name="T3" fmla="*/ 20 h 20"/>
                <a:gd name="T4" fmla="*/ 8 w 8"/>
                <a:gd name="T5" fmla="*/ 20 h 20"/>
                <a:gd name="T6" fmla="*/ 8 w 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lnTo>
                    <a:pt x="0" y="20"/>
                  </a:lnTo>
                  <a:lnTo>
                    <a:pt x="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6" name="Freeform 1394">
              <a:extLst>
                <a:ext uri="{FF2B5EF4-FFF2-40B4-BE49-F238E27FC236}">
                  <a16:creationId xmlns:a16="http://schemas.microsoft.com/office/drawing/2014/main" id="{198BE0DF-F750-4074-9B88-11CA68CFF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976"/>
              <a:ext cx="3" cy="10"/>
            </a:xfrm>
            <a:custGeom>
              <a:avLst/>
              <a:gdLst>
                <a:gd name="T0" fmla="*/ 8 w 8"/>
                <a:gd name="T1" fmla="*/ 0 h 20"/>
                <a:gd name="T2" fmla="*/ 0 w 8"/>
                <a:gd name="T3" fmla="*/ 20 h 20"/>
                <a:gd name="T4" fmla="*/ 8 w 8"/>
                <a:gd name="T5" fmla="*/ 20 h 20"/>
                <a:gd name="T6" fmla="*/ 8 w 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lnTo>
                    <a:pt x="0" y="20"/>
                  </a:lnTo>
                  <a:lnTo>
                    <a:pt x="8" y="20"/>
                  </a:lnTo>
                  <a:lnTo>
                    <a:pt x="8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7" name="Freeform 1395">
              <a:extLst>
                <a:ext uri="{FF2B5EF4-FFF2-40B4-BE49-F238E27FC236}">
                  <a16:creationId xmlns:a16="http://schemas.microsoft.com/office/drawing/2014/main" id="{54215551-8552-4D6E-8E31-C28E2ED39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" y="1975"/>
              <a:ext cx="4" cy="11"/>
            </a:xfrm>
            <a:custGeom>
              <a:avLst/>
              <a:gdLst>
                <a:gd name="T0" fmla="*/ 0 w 10"/>
                <a:gd name="T1" fmla="*/ 0 h 22"/>
                <a:gd name="T2" fmla="*/ 2 w 10"/>
                <a:gd name="T3" fmla="*/ 22 h 22"/>
                <a:gd name="T4" fmla="*/ 10 w 10"/>
                <a:gd name="T5" fmla="*/ 2 h 22"/>
                <a:gd name="T6" fmla="*/ 0 w 1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2">
                  <a:moveTo>
                    <a:pt x="0" y="0"/>
                  </a:moveTo>
                  <a:lnTo>
                    <a:pt x="2" y="22"/>
                  </a:ln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8" name="Freeform 1396">
              <a:extLst>
                <a:ext uri="{FF2B5EF4-FFF2-40B4-BE49-F238E27FC236}">
                  <a16:creationId xmlns:a16="http://schemas.microsoft.com/office/drawing/2014/main" id="{849073CD-D920-4A0F-A7FE-661576BAB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" y="1975"/>
              <a:ext cx="4" cy="11"/>
            </a:xfrm>
            <a:custGeom>
              <a:avLst/>
              <a:gdLst>
                <a:gd name="T0" fmla="*/ 0 w 10"/>
                <a:gd name="T1" fmla="*/ 0 h 22"/>
                <a:gd name="T2" fmla="*/ 2 w 10"/>
                <a:gd name="T3" fmla="*/ 22 h 22"/>
                <a:gd name="T4" fmla="*/ 10 w 10"/>
                <a:gd name="T5" fmla="*/ 2 h 22"/>
                <a:gd name="T6" fmla="*/ 0 w 1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2">
                  <a:moveTo>
                    <a:pt x="0" y="0"/>
                  </a:moveTo>
                  <a:lnTo>
                    <a:pt x="2" y="22"/>
                  </a:lnTo>
                  <a:lnTo>
                    <a:pt x="10" y="2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69" name="Freeform 1397">
              <a:extLst>
                <a:ext uri="{FF2B5EF4-FFF2-40B4-BE49-F238E27FC236}">
                  <a16:creationId xmlns:a16="http://schemas.microsoft.com/office/drawing/2014/main" id="{4964F406-01BF-4106-AF47-8E720D5D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1972"/>
              <a:ext cx="15" cy="63"/>
            </a:xfrm>
            <a:custGeom>
              <a:avLst/>
              <a:gdLst>
                <a:gd name="T0" fmla="*/ 31 w 31"/>
                <a:gd name="T1" fmla="*/ 0 h 124"/>
                <a:gd name="T2" fmla="*/ 6 w 31"/>
                <a:gd name="T3" fmla="*/ 27 h 124"/>
                <a:gd name="T4" fmla="*/ 0 w 31"/>
                <a:gd name="T5" fmla="*/ 124 h 124"/>
                <a:gd name="T6" fmla="*/ 31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6" y="27"/>
                  </a:lnTo>
                  <a:lnTo>
                    <a:pt x="0" y="12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0" name="Freeform 1398">
              <a:extLst>
                <a:ext uri="{FF2B5EF4-FFF2-40B4-BE49-F238E27FC236}">
                  <a16:creationId xmlns:a16="http://schemas.microsoft.com/office/drawing/2014/main" id="{B9355157-53DF-4982-98C1-E09FCEB83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" y="1972"/>
              <a:ext cx="15" cy="63"/>
            </a:xfrm>
            <a:custGeom>
              <a:avLst/>
              <a:gdLst>
                <a:gd name="T0" fmla="*/ 31 w 31"/>
                <a:gd name="T1" fmla="*/ 0 h 124"/>
                <a:gd name="T2" fmla="*/ 6 w 31"/>
                <a:gd name="T3" fmla="*/ 27 h 124"/>
                <a:gd name="T4" fmla="*/ 0 w 31"/>
                <a:gd name="T5" fmla="*/ 124 h 124"/>
                <a:gd name="T6" fmla="*/ 31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31" y="0"/>
                  </a:moveTo>
                  <a:lnTo>
                    <a:pt x="6" y="27"/>
                  </a:lnTo>
                  <a:lnTo>
                    <a:pt x="0" y="124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1" name="Freeform 1399">
              <a:extLst>
                <a:ext uri="{FF2B5EF4-FFF2-40B4-BE49-F238E27FC236}">
                  <a16:creationId xmlns:a16="http://schemas.microsoft.com/office/drawing/2014/main" id="{49D5290E-6F5B-4615-AD14-8913D5E62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1972"/>
              <a:ext cx="16" cy="63"/>
            </a:xfrm>
            <a:custGeom>
              <a:avLst/>
              <a:gdLst>
                <a:gd name="T0" fmla="*/ 0 w 31"/>
                <a:gd name="T1" fmla="*/ 0 h 124"/>
                <a:gd name="T2" fmla="*/ 31 w 31"/>
                <a:gd name="T3" fmla="*/ 124 h 124"/>
                <a:gd name="T4" fmla="*/ 27 w 31"/>
                <a:gd name="T5" fmla="*/ 27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31" y="124"/>
                  </a:lnTo>
                  <a:lnTo>
                    <a:pt x="27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2" name="Freeform 1400">
              <a:extLst>
                <a:ext uri="{FF2B5EF4-FFF2-40B4-BE49-F238E27FC236}">
                  <a16:creationId xmlns:a16="http://schemas.microsoft.com/office/drawing/2014/main" id="{9BFCB0A2-84D1-4295-B0D6-244DA2975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" y="1972"/>
              <a:ext cx="16" cy="63"/>
            </a:xfrm>
            <a:custGeom>
              <a:avLst/>
              <a:gdLst>
                <a:gd name="T0" fmla="*/ 0 w 31"/>
                <a:gd name="T1" fmla="*/ 0 h 124"/>
                <a:gd name="T2" fmla="*/ 31 w 31"/>
                <a:gd name="T3" fmla="*/ 124 h 124"/>
                <a:gd name="T4" fmla="*/ 27 w 31"/>
                <a:gd name="T5" fmla="*/ 27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31" y="124"/>
                  </a:lnTo>
                  <a:lnTo>
                    <a:pt x="27" y="2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3" name="Freeform 1401">
              <a:extLst>
                <a:ext uri="{FF2B5EF4-FFF2-40B4-BE49-F238E27FC236}">
                  <a16:creationId xmlns:a16="http://schemas.microsoft.com/office/drawing/2014/main" id="{FCC70751-F0E5-4813-BB33-A718F3B4A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" y="1967"/>
              <a:ext cx="4" cy="9"/>
            </a:xfrm>
            <a:custGeom>
              <a:avLst/>
              <a:gdLst>
                <a:gd name="T0" fmla="*/ 8 w 10"/>
                <a:gd name="T1" fmla="*/ 0 h 19"/>
                <a:gd name="T2" fmla="*/ 0 w 10"/>
                <a:gd name="T3" fmla="*/ 17 h 19"/>
                <a:gd name="T4" fmla="*/ 10 w 10"/>
                <a:gd name="T5" fmla="*/ 19 h 19"/>
                <a:gd name="T6" fmla="*/ 8 w 10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8" y="0"/>
                  </a:moveTo>
                  <a:lnTo>
                    <a:pt x="0" y="17"/>
                  </a:lnTo>
                  <a:lnTo>
                    <a:pt x="10" y="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4" name="Freeform 1402">
              <a:extLst>
                <a:ext uri="{FF2B5EF4-FFF2-40B4-BE49-F238E27FC236}">
                  <a16:creationId xmlns:a16="http://schemas.microsoft.com/office/drawing/2014/main" id="{D855AFB7-5A45-4049-991C-FB5348864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" y="1967"/>
              <a:ext cx="4" cy="9"/>
            </a:xfrm>
            <a:custGeom>
              <a:avLst/>
              <a:gdLst>
                <a:gd name="T0" fmla="*/ 8 w 10"/>
                <a:gd name="T1" fmla="*/ 0 h 19"/>
                <a:gd name="T2" fmla="*/ 0 w 10"/>
                <a:gd name="T3" fmla="*/ 17 h 19"/>
                <a:gd name="T4" fmla="*/ 10 w 10"/>
                <a:gd name="T5" fmla="*/ 19 h 19"/>
                <a:gd name="T6" fmla="*/ 8 w 10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8" y="0"/>
                  </a:moveTo>
                  <a:lnTo>
                    <a:pt x="0" y="17"/>
                  </a:lnTo>
                  <a:lnTo>
                    <a:pt x="10" y="19"/>
                  </a:lnTo>
                  <a:lnTo>
                    <a:pt x="8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5" name="Freeform 1403">
              <a:extLst>
                <a:ext uri="{FF2B5EF4-FFF2-40B4-BE49-F238E27FC236}">
                  <a16:creationId xmlns:a16="http://schemas.microsoft.com/office/drawing/2014/main" id="{8E394FC9-0E28-4485-ACA9-49B8F3A64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" y="1965"/>
              <a:ext cx="6" cy="10"/>
            </a:xfrm>
            <a:custGeom>
              <a:avLst/>
              <a:gdLst>
                <a:gd name="T0" fmla="*/ 0 w 11"/>
                <a:gd name="T1" fmla="*/ 0 h 21"/>
                <a:gd name="T2" fmla="*/ 3 w 11"/>
                <a:gd name="T3" fmla="*/ 21 h 21"/>
                <a:gd name="T4" fmla="*/ 11 w 11"/>
                <a:gd name="T5" fmla="*/ 4 h 21"/>
                <a:gd name="T6" fmla="*/ 0 w 1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lnTo>
                    <a:pt x="3" y="21"/>
                  </a:ln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6" name="Freeform 1404">
              <a:extLst>
                <a:ext uri="{FF2B5EF4-FFF2-40B4-BE49-F238E27FC236}">
                  <a16:creationId xmlns:a16="http://schemas.microsoft.com/office/drawing/2014/main" id="{8FE61FF0-C0FA-42D6-8D04-5D0F94F60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" y="1965"/>
              <a:ext cx="6" cy="10"/>
            </a:xfrm>
            <a:custGeom>
              <a:avLst/>
              <a:gdLst>
                <a:gd name="T0" fmla="*/ 0 w 11"/>
                <a:gd name="T1" fmla="*/ 0 h 21"/>
                <a:gd name="T2" fmla="*/ 3 w 11"/>
                <a:gd name="T3" fmla="*/ 21 h 21"/>
                <a:gd name="T4" fmla="*/ 11 w 11"/>
                <a:gd name="T5" fmla="*/ 4 h 21"/>
                <a:gd name="T6" fmla="*/ 0 w 1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lnTo>
                    <a:pt x="3" y="21"/>
                  </a:lnTo>
                  <a:lnTo>
                    <a:pt x="11" y="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7" name="Freeform 1405">
              <a:extLst>
                <a:ext uri="{FF2B5EF4-FFF2-40B4-BE49-F238E27FC236}">
                  <a16:creationId xmlns:a16="http://schemas.microsoft.com/office/drawing/2014/main" id="{D47951A2-A9F9-4EEE-8347-AB3FA6223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" y="1957"/>
              <a:ext cx="6" cy="10"/>
            </a:xfrm>
            <a:custGeom>
              <a:avLst/>
              <a:gdLst>
                <a:gd name="T0" fmla="*/ 7 w 11"/>
                <a:gd name="T1" fmla="*/ 0 h 19"/>
                <a:gd name="T2" fmla="*/ 0 w 11"/>
                <a:gd name="T3" fmla="*/ 15 h 19"/>
                <a:gd name="T4" fmla="*/ 11 w 11"/>
                <a:gd name="T5" fmla="*/ 19 h 19"/>
                <a:gd name="T6" fmla="*/ 7 w 1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9">
                  <a:moveTo>
                    <a:pt x="7" y="0"/>
                  </a:moveTo>
                  <a:lnTo>
                    <a:pt x="0" y="15"/>
                  </a:lnTo>
                  <a:lnTo>
                    <a:pt x="11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8" name="Freeform 1406">
              <a:extLst>
                <a:ext uri="{FF2B5EF4-FFF2-40B4-BE49-F238E27FC236}">
                  <a16:creationId xmlns:a16="http://schemas.microsoft.com/office/drawing/2014/main" id="{FECD21C1-F8A6-4628-AEC2-FB843717A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" y="1957"/>
              <a:ext cx="6" cy="10"/>
            </a:xfrm>
            <a:custGeom>
              <a:avLst/>
              <a:gdLst>
                <a:gd name="T0" fmla="*/ 7 w 11"/>
                <a:gd name="T1" fmla="*/ 0 h 19"/>
                <a:gd name="T2" fmla="*/ 0 w 11"/>
                <a:gd name="T3" fmla="*/ 15 h 19"/>
                <a:gd name="T4" fmla="*/ 11 w 11"/>
                <a:gd name="T5" fmla="*/ 19 h 19"/>
                <a:gd name="T6" fmla="*/ 7 w 1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9">
                  <a:moveTo>
                    <a:pt x="7" y="0"/>
                  </a:moveTo>
                  <a:lnTo>
                    <a:pt x="0" y="15"/>
                  </a:lnTo>
                  <a:lnTo>
                    <a:pt x="11" y="19"/>
                  </a:lnTo>
                  <a:lnTo>
                    <a:pt x="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79" name="Freeform 1407">
              <a:extLst>
                <a:ext uri="{FF2B5EF4-FFF2-40B4-BE49-F238E27FC236}">
                  <a16:creationId xmlns:a16="http://schemas.microsoft.com/office/drawing/2014/main" id="{0B6EE08B-60E7-4169-AD5F-C900CAF02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1955"/>
              <a:ext cx="7" cy="10"/>
            </a:xfrm>
            <a:custGeom>
              <a:avLst/>
              <a:gdLst>
                <a:gd name="T0" fmla="*/ 0 w 13"/>
                <a:gd name="T1" fmla="*/ 0 h 19"/>
                <a:gd name="T2" fmla="*/ 6 w 13"/>
                <a:gd name="T3" fmla="*/ 19 h 19"/>
                <a:gd name="T4" fmla="*/ 13 w 13"/>
                <a:gd name="T5" fmla="*/ 6 h 19"/>
                <a:gd name="T6" fmla="*/ 0 w 1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9">
                  <a:moveTo>
                    <a:pt x="0" y="0"/>
                  </a:moveTo>
                  <a:lnTo>
                    <a:pt x="6" y="19"/>
                  </a:lnTo>
                  <a:lnTo>
                    <a:pt x="1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0" name="Freeform 1408">
              <a:extLst>
                <a:ext uri="{FF2B5EF4-FFF2-40B4-BE49-F238E27FC236}">
                  <a16:creationId xmlns:a16="http://schemas.microsoft.com/office/drawing/2014/main" id="{F1CEF810-E83F-47F6-8921-DB1608ED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1955"/>
              <a:ext cx="7" cy="10"/>
            </a:xfrm>
            <a:custGeom>
              <a:avLst/>
              <a:gdLst>
                <a:gd name="T0" fmla="*/ 0 w 13"/>
                <a:gd name="T1" fmla="*/ 0 h 19"/>
                <a:gd name="T2" fmla="*/ 6 w 13"/>
                <a:gd name="T3" fmla="*/ 19 h 19"/>
                <a:gd name="T4" fmla="*/ 13 w 13"/>
                <a:gd name="T5" fmla="*/ 6 h 19"/>
                <a:gd name="T6" fmla="*/ 0 w 1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9">
                  <a:moveTo>
                    <a:pt x="0" y="0"/>
                  </a:moveTo>
                  <a:lnTo>
                    <a:pt x="6" y="19"/>
                  </a:lnTo>
                  <a:lnTo>
                    <a:pt x="13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1" name="Freeform 1409">
              <a:extLst>
                <a:ext uri="{FF2B5EF4-FFF2-40B4-BE49-F238E27FC236}">
                  <a16:creationId xmlns:a16="http://schemas.microsoft.com/office/drawing/2014/main" id="{8C9109FA-4656-4F16-B54A-8E0713884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1948"/>
              <a:ext cx="7" cy="9"/>
            </a:xfrm>
            <a:custGeom>
              <a:avLst/>
              <a:gdLst>
                <a:gd name="T0" fmla="*/ 7 w 13"/>
                <a:gd name="T1" fmla="*/ 0 h 17"/>
                <a:gd name="T2" fmla="*/ 0 w 13"/>
                <a:gd name="T3" fmla="*/ 13 h 17"/>
                <a:gd name="T4" fmla="*/ 13 w 13"/>
                <a:gd name="T5" fmla="*/ 17 h 17"/>
                <a:gd name="T6" fmla="*/ 7 w 1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7" y="0"/>
                  </a:moveTo>
                  <a:lnTo>
                    <a:pt x="0" y="13"/>
                  </a:lnTo>
                  <a:lnTo>
                    <a:pt x="13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2" name="Freeform 1410">
              <a:extLst>
                <a:ext uri="{FF2B5EF4-FFF2-40B4-BE49-F238E27FC236}">
                  <a16:creationId xmlns:a16="http://schemas.microsoft.com/office/drawing/2014/main" id="{58409F27-5865-4B26-AC7F-510696BD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1948"/>
              <a:ext cx="7" cy="9"/>
            </a:xfrm>
            <a:custGeom>
              <a:avLst/>
              <a:gdLst>
                <a:gd name="T0" fmla="*/ 7 w 13"/>
                <a:gd name="T1" fmla="*/ 0 h 17"/>
                <a:gd name="T2" fmla="*/ 0 w 13"/>
                <a:gd name="T3" fmla="*/ 13 h 17"/>
                <a:gd name="T4" fmla="*/ 13 w 13"/>
                <a:gd name="T5" fmla="*/ 17 h 17"/>
                <a:gd name="T6" fmla="*/ 7 w 1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7" y="0"/>
                  </a:moveTo>
                  <a:lnTo>
                    <a:pt x="0" y="13"/>
                  </a:lnTo>
                  <a:lnTo>
                    <a:pt x="13" y="17"/>
                  </a:lnTo>
                  <a:lnTo>
                    <a:pt x="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3" name="Freeform 1411">
              <a:extLst>
                <a:ext uri="{FF2B5EF4-FFF2-40B4-BE49-F238E27FC236}">
                  <a16:creationId xmlns:a16="http://schemas.microsoft.com/office/drawing/2014/main" id="{60D24274-A0E2-45E1-92AB-639F3EC11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" y="1946"/>
              <a:ext cx="8" cy="9"/>
            </a:xfrm>
            <a:custGeom>
              <a:avLst/>
              <a:gdLst>
                <a:gd name="T0" fmla="*/ 0 w 15"/>
                <a:gd name="T1" fmla="*/ 0 h 19"/>
                <a:gd name="T2" fmla="*/ 8 w 15"/>
                <a:gd name="T3" fmla="*/ 19 h 19"/>
                <a:gd name="T4" fmla="*/ 15 w 15"/>
                <a:gd name="T5" fmla="*/ 6 h 19"/>
                <a:gd name="T6" fmla="*/ 0 w 15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0" y="0"/>
                  </a:moveTo>
                  <a:lnTo>
                    <a:pt x="8" y="19"/>
                  </a:lnTo>
                  <a:lnTo>
                    <a:pt x="1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4" name="Freeform 1412">
              <a:extLst>
                <a:ext uri="{FF2B5EF4-FFF2-40B4-BE49-F238E27FC236}">
                  <a16:creationId xmlns:a16="http://schemas.microsoft.com/office/drawing/2014/main" id="{0A8A2701-7B68-4849-AE86-CF07E4AFC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" y="1946"/>
              <a:ext cx="8" cy="9"/>
            </a:xfrm>
            <a:custGeom>
              <a:avLst/>
              <a:gdLst>
                <a:gd name="T0" fmla="*/ 0 w 15"/>
                <a:gd name="T1" fmla="*/ 0 h 19"/>
                <a:gd name="T2" fmla="*/ 8 w 15"/>
                <a:gd name="T3" fmla="*/ 19 h 19"/>
                <a:gd name="T4" fmla="*/ 15 w 15"/>
                <a:gd name="T5" fmla="*/ 6 h 19"/>
                <a:gd name="T6" fmla="*/ 0 w 15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0" y="0"/>
                  </a:moveTo>
                  <a:lnTo>
                    <a:pt x="8" y="19"/>
                  </a:lnTo>
                  <a:lnTo>
                    <a:pt x="15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5" name="Freeform 1413">
              <a:extLst>
                <a:ext uri="{FF2B5EF4-FFF2-40B4-BE49-F238E27FC236}">
                  <a16:creationId xmlns:a16="http://schemas.microsoft.com/office/drawing/2014/main" id="{A6A82948-9311-479B-9936-74E19C7A7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" y="1937"/>
              <a:ext cx="13" cy="11"/>
            </a:xfrm>
            <a:custGeom>
              <a:avLst/>
              <a:gdLst>
                <a:gd name="T0" fmla="*/ 0 w 24"/>
                <a:gd name="T1" fmla="*/ 0 h 23"/>
                <a:gd name="T2" fmla="*/ 9 w 24"/>
                <a:gd name="T3" fmla="*/ 17 h 23"/>
                <a:gd name="T4" fmla="*/ 24 w 24"/>
                <a:gd name="T5" fmla="*/ 23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lnTo>
                    <a:pt x="9" y="17"/>
                  </a:lnTo>
                  <a:lnTo>
                    <a:pt x="24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6" name="Freeform 1414">
              <a:extLst>
                <a:ext uri="{FF2B5EF4-FFF2-40B4-BE49-F238E27FC236}">
                  <a16:creationId xmlns:a16="http://schemas.microsoft.com/office/drawing/2014/main" id="{3A609935-C505-4B8E-B602-2D27F15A9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" y="1937"/>
              <a:ext cx="13" cy="11"/>
            </a:xfrm>
            <a:custGeom>
              <a:avLst/>
              <a:gdLst>
                <a:gd name="T0" fmla="*/ 0 w 24"/>
                <a:gd name="T1" fmla="*/ 0 h 23"/>
                <a:gd name="T2" fmla="*/ 9 w 24"/>
                <a:gd name="T3" fmla="*/ 17 h 23"/>
                <a:gd name="T4" fmla="*/ 24 w 24"/>
                <a:gd name="T5" fmla="*/ 23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lnTo>
                    <a:pt x="9" y="17"/>
                  </a:lnTo>
                  <a:lnTo>
                    <a:pt x="24" y="2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7" name="Freeform 1415">
              <a:extLst>
                <a:ext uri="{FF2B5EF4-FFF2-40B4-BE49-F238E27FC236}">
                  <a16:creationId xmlns:a16="http://schemas.microsoft.com/office/drawing/2014/main" id="{9E117AD5-82D8-46C2-8AF3-A33B6F5F0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" y="1931"/>
              <a:ext cx="13" cy="17"/>
            </a:xfrm>
            <a:custGeom>
              <a:avLst/>
              <a:gdLst>
                <a:gd name="T0" fmla="*/ 11 w 24"/>
                <a:gd name="T1" fmla="*/ 0 h 35"/>
                <a:gd name="T2" fmla="*/ 0 w 24"/>
                <a:gd name="T3" fmla="*/ 12 h 35"/>
                <a:gd name="T4" fmla="*/ 24 w 24"/>
                <a:gd name="T5" fmla="*/ 35 h 35"/>
                <a:gd name="T6" fmla="*/ 11 w 24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5">
                  <a:moveTo>
                    <a:pt x="11" y="0"/>
                  </a:moveTo>
                  <a:lnTo>
                    <a:pt x="0" y="12"/>
                  </a:lnTo>
                  <a:lnTo>
                    <a:pt x="24" y="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8" name="Freeform 1416">
              <a:extLst>
                <a:ext uri="{FF2B5EF4-FFF2-40B4-BE49-F238E27FC236}">
                  <a16:creationId xmlns:a16="http://schemas.microsoft.com/office/drawing/2014/main" id="{59856DFE-6C80-452C-955F-6866DFCC6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" y="1931"/>
              <a:ext cx="13" cy="17"/>
            </a:xfrm>
            <a:custGeom>
              <a:avLst/>
              <a:gdLst>
                <a:gd name="T0" fmla="*/ 11 w 24"/>
                <a:gd name="T1" fmla="*/ 0 h 35"/>
                <a:gd name="T2" fmla="*/ 0 w 24"/>
                <a:gd name="T3" fmla="*/ 12 h 35"/>
                <a:gd name="T4" fmla="*/ 24 w 24"/>
                <a:gd name="T5" fmla="*/ 35 h 35"/>
                <a:gd name="T6" fmla="*/ 11 w 24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5">
                  <a:moveTo>
                    <a:pt x="11" y="0"/>
                  </a:moveTo>
                  <a:lnTo>
                    <a:pt x="0" y="12"/>
                  </a:lnTo>
                  <a:lnTo>
                    <a:pt x="24" y="35"/>
                  </a:lnTo>
                  <a:lnTo>
                    <a:pt x="1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89" name="Freeform 1417">
              <a:extLst>
                <a:ext uri="{FF2B5EF4-FFF2-40B4-BE49-F238E27FC236}">
                  <a16:creationId xmlns:a16="http://schemas.microsoft.com/office/drawing/2014/main" id="{E7C09445-0A04-45D6-A0C0-018489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" y="1927"/>
              <a:ext cx="11" cy="10"/>
            </a:xfrm>
            <a:custGeom>
              <a:avLst/>
              <a:gdLst>
                <a:gd name="T0" fmla="*/ 0 w 23"/>
                <a:gd name="T1" fmla="*/ 0 h 19"/>
                <a:gd name="T2" fmla="*/ 12 w 23"/>
                <a:gd name="T3" fmla="*/ 19 h 19"/>
                <a:gd name="T4" fmla="*/ 23 w 23"/>
                <a:gd name="T5" fmla="*/ 7 h 19"/>
                <a:gd name="T6" fmla="*/ 0 w 2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0"/>
                  </a:moveTo>
                  <a:lnTo>
                    <a:pt x="12" y="19"/>
                  </a:lnTo>
                  <a:lnTo>
                    <a:pt x="2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0" name="Freeform 1418">
              <a:extLst>
                <a:ext uri="{FF2B5EF4-FFF2-40B4-BE49-F238E27FC236}">
                  <a16:creationId xmlns:a16="http://schemas.microsoft.com/office/drawing/2014/main" id="{99A58D73-4737-46B1-9750-1B0189291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" y="1927"/>
              <a:ext cx="11" cy="10"/>
            </a:xfrm>
            <a:custGeom>
              <a:avLst/>
              <a:gdLst>
                <a:gd name="T0" fmla="*/ 0 w 23"/>
                <a:gd name="T1" fmla="*/ 0 h 19"/>
                <a:gd name="T2" fmla="*/ 12 w 23"/>
                <a:gd name="T3" fmla="*/ 19 h 19"/>
                <a:gd name="T4" fmla="*/ 23 w 23"/>
                <a:gd name="T5" fmla="*/ 7 h 19"/>
                <a:gd name="T6" fmla="*/ 0 w 2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0"/>
                  </a:moveTo>
                  <a:lnTo>
                    <a:pt x="12" y="19"/>
                  </a:lnTo>
                  <a:lnTo>
                    <a:pt x="23" y="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1" name="Freeform 1419">
              <a:extLst>
                <a:ext uri="{FF2B5EF4-FFF2-40B4-BE49-F238E27FC236}">
                  <a16:creationId xmlns:a16="http://schemas.microsoft.com/office/drawing/2014/main" id="{7F372469-DCB4-4FE6-A06A-E6476072D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919"/>
              <a:ext cx="17" cy="12"/>
            </a:xfrm>
            <a:custGeom>
              <a:avLst/>
              <a:gdLst>
                <a:gd name="T0" fmla="*/ 0 w 34"/>
                <a:gd name="T1" fmla="*/ 0 h 24"/>
                <a:gd name="T2" fmla="*/ 13 w 34"/>
                <a:gd name="T3" fmla="*/ 17 h 24"/>
                <a:gd name="T4" fmla="*/ 34 w 34"/>
                <a:gd name="T5" fmla="*/ 24 h 24"/>
                <a:gd name="T6" fmla="*/ 0 w 3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13" y="17"/>
                  </a:lnTo>
                  <a:lnTo>
                    <a:pt x="3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2" name="Freeform 1420">
              <a:extLst>
                <a:ext uri="{FF2B5EF4-FFF2-40B4-BE49-F238E27FC236}">
                  <a16:creationId xmlns:a16="http://schemas.microsoft.com/office/drawing/2014/main" id="{23BBD28E-8165-42A2-928F-B7994EE0E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919"/>
              <a:ext cx="17" cy="12"/>
            </a:xfrm>
            <a:custGeom>
              <a:avLst/>
              <a:gdLst>
                <a:gd name="T0" fmla="*/ 0 w 34"/>
                <a:gd name="T1" fmla="*/ 0 h 24"/>
                <a:gd name="T2" fmla="*/ 13 w 34"/>
                <a:gd name="T3" fmla="*/ 17 h 24"/>
                <a:gd name="T4" fmla="*/ 34 w 34"/>
                <a:gd name="T5" fmla="*/ 24 h 24"/>
                <a:gd name="T6" fmla="*/ 0 w 3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13" y="17"/>
                  </a:lnTo>
                  <a:lnTo>
                    <a:pt x="34" y="2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3" name="Freeform 1421">
              <a:extLst>
                <a:ext uri="{FF2B5EF4-FFF2-40B4-BE49-F238E27FC236}">
                  <a16:creationId xmlns:a16="http://schemas.microsoft.com/office/drawing/2014/main" id="{5BBBFD78-08D0-4380-9616-A66A4DBF1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914"/>
              <a:ext cx="17" cy="17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2 h 34"/>
                <a:gd name="T4" fmla="*/ 34 w 34"/>
                <a:gd name="T5" fmla="*/ 34 h 34"/>
                <a:gd name="T6" fmla="*/ 17 w 34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lnTo>
                    <a:pt x="0" y="12"/>
                  </a:lnTo>
                  <a:lnTo>
                    <a:pt x="34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4" name="Freeform 1422">
              <a:extLst>
                <a:ext uri="{FF2B5EF4-FFF2-40B4-BE49-F238E27FC236}">
                  <a16:creationId xmlns:a16="http://schemas.microsoft.com/office/drawing/2014/main" id="{C7526E43-BD49-45C3-9296-4B29B8DD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1914"/>
              <a:ext cx="17" cy="17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2 h 34"/>
                <a:gd name="T4" fmla="*/ 34 w 34"/>
                <a:gd name="T5" fmla="*/ 34 h 34"/>
                <a:gd name="T6" fmla="*/ 17 w 34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lnTo>
                    <a:pt x="0" y="12"/>
                  </a:lnTo>
                  <a:lnTo>
                    <a:pt x="34" y="34"/>
                  </a:lnTo>
                  <a:lnTo>
                    <a:pt x="1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5" name="Freeform 1423">
              <a:extLst>
                <a:ext uri="{FF2B5EF4-FFF2-40B4-BE49-F238E27FC236}">
                  <a16:creationId xmlns:a16="http://schemas.microsoft.com/office/drawing/2014/main" id="{A09B2316-B621-4957-99E5-BE1DE96F1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" y="1911"/>
              <a:ext cx="16" cy="8"/>
            </a:xfrm>
            <a:custGeom>
              <a:avLst/>
              <a:gdLst>
                <a:gd name="T0" fmla="*/ 0 w 33"/>
                <a:gd name="T1" fmla="*/ 0 h 16"/>
                <a:gd name="T2" fmla="*/ 16 w 33"/>
                <a:gd name="T3" fmla="*/ 16 h 16"/>
                <a:gd name="T4" fmla="*/ 33 w 33"/>
                <a:gd name="T5" fmla="*/ 6 h 16"/>
                <a:gd name="T6" fmla="*/ 0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0" y="0"/>
                  </a:moveTo>
                  <a:lnTo>
                    <a:pt x="16" y="16"/>
                  </a:lnTo>
                  <a:lnTo>
                    <a:pt x="3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6" name="Freeform 1424">
              <a:extLst>
                <a:ext uri="{FF2B5EF4-FFF2-40B4-BE49-F238E27FC236}">
                  <a16:creationId xmlns:a16="http://schemas.microsoft.com/office/drawing/2014/main" id="{E29B4E7B-7A10-48DF-B36F-5722D574B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" y="1911"/>
              <a:ext cx="16" cy="8"/>
            </a:xfrm>
            <a:custGeom>
              <a:avLst/>
              <a:gdLst>
                <a:gd name="T0" fmla="*/ 0 w 33"/>
                <a:gd name="T1" fmla="*/ 0 h 16"/>
                <a:gd name="T2" fmla="*/ 16 w 33"/>
                <a:gd name="T3" fmla="*/ 16 h 16"/>
                <a:gd name="T4" fmla="*/ 33 w 33"/>
                <a:gd name="T5" fmla="*/ 6 h 16"/>
                <a:gd name="T6" fmla="*/ 0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0" y="0"/>
                  </a:moveTo>
                  <a:lnTo>
                    <a:pt x="16" y="16"/>
                  </a:lnTo>
                  <a:lnTo>
                    <a:pt x="33" y="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7" name="Freeform 1425">
              <a:extLst>
                <a:ext uri="{FF2B5EF4-FFF2-40B4-BE49-F238E27FC236}">
                  <a16:creationId xmlns:a16="http://schemas.microsoft.com/office/drawing/2014/main" id="{BF435365-8499-428A-9684-3E38DBB43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" y="1898"/>
              <a:ext cx="16" cy="16"/>
            </a:xfrm>
            <a:custGeom>
              <a:avLst/>
              <a:gdLst>
                <a:gd name="T0" fmla="*/ 12 w 33"/>
                <a:gd name="T1" fmla="*/ 0 h 33"/>
                <a:gd name="T2" fmla="*/ 0 w 33"/>
                <a:gd name="T3" fmla="*/ 27 h 33"/>
                <a:gd name="T4" fmla="*/ 33 w 33"/>
                <a:gd name="T5" fmla="*/ 33 h 33"/>
                <a:gd name="T6" fmla="*/ 12 w 3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12" y="0"/>
                  </a:moveTo>
                  <a:lnTo>
                    <a:pt x="0" y="27"/>
                  </a:lnTo>
                  <a:lnTo>
                    <a:pt x="33" y="3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8" name="Freeform 1426">
              <a:extLst>
                <a:ext uri="{FF2B5EF4-FFF2-40B4-BE49-F238E27FC236}">
                  <a16:creationId xmlns:a16="http://schemas.microsoft.com/office/drawing/2014/main" id="{6D7C74FA-DC21-4CE0-ABAD-50738F19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" y="1898"/>
              <a:ext cx="16" cy="16"/>
            </a:xfrm>
            <a:custGeom>
              <a:avLst/>
              <a:gdLst>
                <a:gd name="T0" fmla="*/ 12 w 33"/>
                <a:gd name="T1" fmla="*/ 0 h 33"/>
                <a:gd name="T2" fmla="*/ 0 w 33"/>
                <a:gd name="T3" fmla="*/ 27 h 33"/>
                <a:gd name="T4" fmla="*/ 33 w 33"/>
                <a:gd name="T5" fmla="*/ 33 h 33"/>
                <a:gd name="T6" fmla="*/ 12 w 3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12" y="0"/>
                  </a:moveTo>
                  <a:lnTo>
                    <a:pt x="0" y="27"/>
                  </a:lnTo>
                  <a:lnTo>
                    <a:pt x="33" y="33"/>
                  </a:lnTo>
                  <a:lnTo>
                    <a:pt x="1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299" name="Freeform 1427">
              <a:extLst>
                <a:ext uri="{FF2B5EF4-FFF2-40B4-BE49-F238E27FC236}">
                  <a16:creationId xmlns:a16="http://schemas.microsoft.com/office/drawing/2014/main" id="{6F787605-A271-4EF2-B5FD-C941377AB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1895"/>
              <a:ext cx="21" cy="16"/>
            </a:xfrm>
            <a:custGeom>
              <a:avLst/>
              <a:gdLst>
                <a:gd name="T0" fmla="*/ 0 w 42"/>
                <a:gd name="T1" fmla="*/ 0 h 32"/>
                <a:gd name="T2" fmla="*/ 32 w 42"/>
                <a:gd name="T3" fmla="*/ 32 h 32"/>
                <a:gd name="T4" fmla="*/ 42 w 42"/>
                <a:gd name="T5" fmla="*/ 5 h 32"/>
                <a:gd name="T6" fmla="*/ 0 w 4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lnTo>
                    <a:pt x="32" y="32"/>
                  </a:lnTo>
                  <a:lnTo>
                    <a:pt x="4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0" name="Freeform 1428">
              <a:extLst>
                <a:ext uri="{FF2B5EF4-FFF2-40B4-BE49-F238E27FC236}">
                  <a16:creationId xmlns:a16="http://schemas.microsoft.com/office/drawing/2014/main" id="{46D504C4-377A-4931-92BA-72BDAC9B0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1895"/>
              <a:ext cx="21" cy="16"/>
            </a:xfrm>
            <a:custGeom>
              <a:avLst/>
              <a:gdLst>
                <a:gd name="T0" fmla="*/ 0 w 42"/>
                <a:gd name="T1" fmla="*/ 0 h 32"/>
                <a:gd name="T2" fmla="*/ 32 w 42"/>
                <a:gd name="T3" fmla="*/ 32 h 32"/>
                <a:gd name="T4" fmla="*/ 42 w 42"/>
                <a:gd name="T5" fmla="*/ 5 h 32"/>
                <a:gd name="T6" fmla="*/ 0 w 4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lnTo>
                    <a:pt x="32" y="32"/>
                  </a:lnTo>
                  <a:lnTo>
                    <a:pt x="42" y="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1" name="Freeform 1429">
              <a:extLst>
                <a:ext uri="{FF2B5EF4-FFF2-40B4-BE49-F238E27FC236}">
                  <a16:creationId xmlns:a16="http://schemas.microsoft.com/office/drawing/2014/main" id="{8F903545-8396-4EA4-B5F3-AEC9206F1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1881"/>
              <a:ext cx="21" cy="17"/>
            </a:xfrm>
            <a:custGeom>
              <a:avLst/>
              <a:gdLst>
                <a:gd name="T0" fmla="*/ 17 w 42"/>
                <a:gd name="T1" fmla="*/ 0 h 32"/>
                <a:gd name="T2" fmla="*/ 0 w 42"/>
                <a:gd name="T3" fmla="*/ 27 h 32"/>
                <a:gd name="T4" fmla="*/ 42 w 42"/>
                <a:gd name="T5" fmla="*/ 32 h 32"/>
                <a:gd name="T6" fmla="*/ 17 w 4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17" y="0"/>
                  </a:moveTo>
                  <a:lnTo>
                    <a:pt x="0" y="27"/>
                  </a:lnTo>
                  <a:lnTo>
                    <a:pt x="42" y="3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2" name="Freeform 1430">
              <a:extLst>
                <a:ext uri="{FF2B5EF4-FFF2-40B4-BE49-F238E27FC236}">
                  <a16:creationId xmlns:a16="http://schemas.microsoft.com/office/drawing/2014/main" id="{4F1A2466-6B57-465B-878F-460508773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1881"/>
              <a:ext cx="21" cy="17"/>
            </a:xfrm>
            <a:custGeom>
              <a:avLst/>
              <a:gdLst>
                <a:gd name="T0" fmla="*/ 17 w 42"/>
                <a:gd name="T1" fmla="*/ 0 h 32"/>
                <a:gd name="T2" fmla="*/ 0 w 42"/>
                <a:gd name="T3" fmla="*/ 27 h 32"/>
                <a:gd name="T4" fmla="*/ 42 w 42"/>
                <a:gd name="T5" fmla="*/ 32 h 32"/>
                <a:gd name="T6" fmla="*/ 17 w 4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17" y="0"/>
                  </a:moveTo>
                  <a:lnTo>
                    <a:pt x="0" y="27"/>
                  </a:lnTo>
                  <a:lnTo>
                    <a:pt x="42" y="32"/>
                  </a:lnTo>
                  <a:lnTo>
                    <a:pt x="1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3" name="Freeform 1431">
              <a:extLst>
                <a:ext uri="{FF2B5EF4-FFF2-40B4-BE49-F238E27FC236}">
                  <a16:creationId xmlns:a16="http://schemas.microsoft.com/office/drawing/2014/main" id="{CAF9A5BF-3FB5-4433-B882-79B477C8D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" y="1880"/>
              <a:ext cx="26" cy="15"/>
            </a:xfrm>
            <a:custGeom>
              <a:avLst/>
              <a:gdLst>
                <a:gd name="T0" fmla="*/ 0 w 54"/>
                <a:gd name="T1" fmla="*/ 0 h 31"/>
                <a:gd name="T2" fmla="*/ 37 w 54"/>
                <a:gd name="T3" fmla="*/ 31 h 31"/>
                <a:gd name="T4" fmla="*/ 54 w 54"/>
                <a:gd name="T5" fmla="*/ 4 h 31"/>
                <a:gd name="T6" fmla="*/ 0 w 5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1">
                  <a:moveTo>
                    <a:pt x="0" y="0"/>
                  </a:moveTo>
                  <a:lnTo>
                    <a:pt x="37" y="31"/>
                  </a:lnTo>
                  <a:lnTo>
                    <a:pt x="5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4" name="Freeform 1432">
              <a:extLst>
                <a:ext uri="{FF2B5EF4-FFF2-40B4-BE49-F238E27FC236}">
                  <a16:creationId xmlns:a16="http://schemas.microsoft.com/office/drawing/2014/main" id="{5DA40D5C-4368-4352-8663-EAA66F42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" y="1880"/>
              <a:ext cx="26" cy="15"/>
            </a:xfrm>
            <a:custGeom>
              <a:avLst/>
              <a:gdLst>
                <a:gd name="T0" fmla="*/ 0 w 54"/>
                <a:gd name="T1" fmla="*/ 0 h 31"/>
                <a:gd name="T2" fmla="*/ 37 w 54"/>
                <a:gd name="T3" fmla="*/ 31 h 31"/>
                <a:gd name="T4" fmla="*/ 54 w 54"/>
                <a:gd name="T5" fmla="*/ 4 h 31"/>
                <a:gd name="T6" fmla="*/ 0 w 5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1">
                  <a:moveTo>
                    <a:pt x="0" y="0"/>
                  </a:moveTo>
                  <a:lnTo>
                    <a:pt x="37" y="31"/>
                  </a:lnTo>
                  <a:lnTo>
                    <a:pt x="54" y="4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5" name="Freeform 1433">
              <a:extLst>
                <a:ext uri="{FF2B5EF4-FFF2-40B4-BE49-F238E27FC236}">
                  <a16:creationId xmlns:a16="http://schemas.microsoft.com/office/drawing/2014/main" id="{31480F1F-0D74-4B85-99DA-CDD39747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" y="1850"/>
              <a:ext cx="39" cy="30"/>
            </a:xfrm>
            <a:custGeom>
              <a:avLst/>
              <a:gdLst>
                <a:gd name="T0" fmla="*/ 76 w 76"/>
                <a:gd name="T1" fmla="*/ 59 h 59"/>
                <a:gd name="T2" fmla="*/ 76 w 76"/>
                <a:gd name="T3" fmla="*/ 0 h 59"/>
                <a:gd name="T4" fmla="*/ 0 w 76"/>
                <a:gd name="T5" fmla="*/ 0 h 59"/>
                <a:gd name="T6" fmla="*/ 76 w 76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59">
                  <a:moveTo>
                    <a:pt x="76" y="59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76" y="5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6" name="Freeform 1434">
              <a:extLst>
                <a:ext uri="{FF2B5EF4-FFF2-40B4-BE49-F238E27FC236}">
                  <a16:creationId xmlns:a16="http://schemas.microsoft.com/office/drawing/2014/main" id="{CE70A767-203A-4074-948A-3B436E16F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" y="1850"/>
              <a:ext cx="39" cy="30"/>
            </a:xfrm>
            <a:custGeom>
              <a:avLst/>
              <a:gdLst>
                <a:gd name="T0" fmla="*/ 76 w 76"/>
                <a:gd name="T1" fmla="*/ 59 h 59"/>
                <a:gd name="T2" fmla="*/ 76 w 76"/>
                <a:gd name="T3" fmla="*/ 0 h 59"/>
                <a:gd name="T4" fmla="*/ 0 w 76"/>
                <a:gd name="T5" fmla="*/ 0 h 59"/>
                <a:gd name="T6" fmla="*/ 76 w 76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59">
                  <a:moveTo>
                    <a:pt x="76" y="59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76" y="59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7" name="Freeform 1435">
              <a:extLst>
                <a:ext uri="{FF2B5EF4-FFF2-40B4-BE49-F238E27FC236}">
                  <a16:creationId xmlns:a16="http://schemas.microsoft.com/office/drawing/2014/main" id="{B611105E-4717-4BBF-861F-399F11A16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" y="1850"/>
              <a:ext cx="26" cy="31"/>
            </a:xfrm>
            <a:custGeom>
              <a:avLst/>
              <a:gdLst>
                <a:gd name="T0" fmla="*/ 0 w 54"/>
                <a:gd name="T1" fmla="*/ 0 h 63"/>
                <a:gd name="T2" fmla="*/ 0 w 54"/>
                <a:gd name="T3" fmla="*/ 59 h 63"/>
                <a:gd name="T4" fmla="*/ 54 w 54"/>
                <a:gd name="T5" fmla="*/ 63 h 63"/>
                <a:gd name="T6" fmla="*/ 0 w 54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3">
                  <a:moveTo>
                    <a:pt x="0" y="0"/>
                  </a:moveTo>
                  <a:lnTo>
                    <a:pt x="0" y="59"/>
                  </a:lnTo>
                  <a:lnTo>
                    <a:pt x="54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8" name="Freeform 1436">
              <a:extLst>
                <a:ext uri="{FF2B5EF4-FFF2-40B4-BE49-F238E27FC236}">
                  <a16:creationId xmlns:a16="http://schemas.microsoft.com/office/drawing/2014/main" id="{C5C1E48D-6033-4B7C-8EB9-F142E930A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" y="1850"/>
              <a:ext cx="26" cy="31"/>
            </a:xfrm>
            <a:custGeom>
              <a:avLst/>
              <a:gdLst>
                <a:gd name="T0" fmla="*/ 0 w 54"/>
                <a:gd name="T1" fmla="*/ 0 h 63"/>
                <a:gd name="T2" fmla="*/ 0 w 54"/>
                <a:gd name="T3" fmla="*/ 59 h 63"/>
                <a:gd name="T4" fmla="*/ 54 w 54"/>
                <a:gd name="T5" fmla="*/ 63 h 63"/>
                <a:gd name="T6" fmla="*/ 0 w 54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3">
                  <a:moveTo>
                    <a:pt x="0" y="0"/>
                  </a:moveTo>
                  <a:lnTo>
                    <a:pt x="0" y="59"/>
                  </a:lnTo>
                  <a:lnTo>
                    <a:pt x="54" y="6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09" name="Freeform 1437">
              <a:extLst>
                <a:ext uri="{FF2B5EF4-FFF2-40B4-BE49-F238E27FC236}">
                  <a16:creationId xmlns:a16="http://schemas.microsoft.com/office/drawing/2014/main" id="{2192EB6B-B814-4D01-AF7A-F973DEB4C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1972"/>
              <a:ext cx="15" cy="63"/>
            </a:xfrm>
            <a:custGeom>
              <a:avLst/>
              <a:gdLst>
                <a:gd name="T0" fmla="*/ 31 w 31"/>
                <a:gd name="T1" fmla="*/ 124 h 124"/>
                <a:gd name="T2" fmla="*/ 0 w 31"/>
                <a:gd name="T3" fmla="*/ 0 h 124"/>
                <a:gd name="T4" fmla="*/ 2 w 31"/>
                <a:gd name="T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4">
                  <a:moveTo>
                    <a:pt x="31" y="124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0" name="Freeform 1438">
              <a:extLst>
                <a:ext uri="{FF2B5EF4-FFF2-40B4-BE49-F238E27FC236}">
                  <a16:creationId xmlns:a16="http://schemas.microsoft.com/office/drawing/2014/main" id="{D094E39C-A1F4-4C7C-AB44-3643CAFD2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1972"/>
              <a:ext cx="13" cy="14"/>
            </a:xfrm>
            <a:custGeom>
              <a:avLst/>
              <a:gdLst>
                <a:gd name="T0" fmla="*/ 0 w 27"/>
                <a:gd name="T1" fmla="*/ 0 h 27"/>
                <a:gd name="T2" fmla="*/ 27 w 27"/>
                <a:gd name="T3" fmla="*/ 27 h 27"/>
                <a:gd name="T4" fmla="*/ 27 w 27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0" y="0"/>
                  </a:moveTo>
                  <a:lnTo>
                    <a:pt x="27" y="27"/>
                  </a:lnTo>
                  <a:lnTo>
                    <a:pt x="27" y="27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1" name="Freeform 1439">
              <a:extLst>
                <a:ext uri="{FF2B5EF4-FFF2-40B4-BE49-F238E27FC236}">
                  <a16:creationId xmlns:a16="http://schemas.microsoft.com/office/drawing/2014/main" id="{518176E9-C5B7-4BBA-A68C-915E90D2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972"/>
              <a:ext cx="16" cy="63"/>
            </a:xfrm>
            <a:custGeom>
              <a:avLst/>
              <a:gdLst>
                <a:gd name="T0" fmla="*/ 0 w 33"/>
                <a:gd name="T1" fmla="*/ 124 h 124"/>
                <a:gd name="T2" fmla="*/ 31 w 33"/>
                <a:gd name="T3" fmla="*/ 0 h 124"/>
                <a:gd name="T4" fmla="*/ 33 w 33"/>
                <a:gd name="T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24">
                  <a:moveTo>
                    <a:pt x="0" y="124"/>
                  </a:moveTo>
                  <a:lnTo>
                    <a:pt x="31" y="0"/>
                  </a:lnTo>
                  <a:lnTo>
                    <a:pt x="3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2" name="Freeform 1440">
              <a:extLst>
                <a:ext uri="{FF2B5EF4-FFF2-40B4-BE49-F238E27FC236}">
                  <a16:creationId xmlns:a16="http://schemas.microsoft.com/office/drawing/2014/main" id="{E1EF8F24-0F8A-468D-B907-9D279F87B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1972"/>
              <a:ext cx="13" cy="14"/>
            </a:xfrm>
            <a:custGeom>
              <a:avLst/>
              <a:gdLst>
                <a:gd name="T0" fmla="*/ 27 w 27"/>
                <a:gd name="T1" fmla="*/ 0 h 27"/>
                <a:gd name="T2" fmla="*/ 0 w 27"/>
                <a:gd name="T3" fmla="*/ 27 h 27"/>
                <a:gd name="T4" fmla="*/ 0 w 27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27" y="0"/>
                  </a:moveTo>
                  <a:lnTo>
                    <a:pt x="0" y="27"/>
                  </a:lnTo>
                  <a:lnTo>
                    <a:pt x="0" y="27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3" name="Freeform 1441">
              <a:extLst>
                <a:ext uri="{FF2B5EF4-FFF2-40B4-BE49-F238E27FC236}">
                  <a16:creationId xmlns:a16="http://schemas.microsoft.com/office/drawing/2014/main" id="{F4E193FD-F5FC-44E0-86CF-A3DF10313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1850"/>
              <a:ext cx="105" cy="136"/>
            </a:xfrm>
            <a:custGeom>
              <a:avLst/>
              <a:gdLst>
                <a:gd name="T0" fmla="*/ 0 w 210"/>
                <a:gd name="T1" fmla="*/ 272 h 272"/>
                <a:gd name="T2" fmla="*/ 0 w 210"/>
                <a:gd name="T3" fmla="*/ 250 h 272"/>
                <a:gd name="T4" fmla="*/ 4 w 210"/>
                <a:gd name="T5" fmla="*/ 229 h 272"/>
                <a:gd name="T6" fmla="*/ 9 w 210"/>
                <a:gd name="T7" fmla="*/ 210 h 272"/>
                <a:gd name="T8" fmla="*/ 17 w 210"/>
                <a:gd name="T9" fmla="*/ 191 h 272"/>
                <a:gd name="T10" fmla="*/ 27 w 210"/>
                <a:gd name="T11" fmla="*/ 174 h 272"/>
                <a:gd name="T12" fmla="*/ 38 w 210"/>
                <a:gd name="T13" fmla="*/ 157 h 272"/>
                <a:gd name="T14" fmla="*/ 51 w 210"/>
                <a:gd name="T15" fmla="*/ 140 h 272"/>
                <a:gd name="T16" fmla="*/ 65 w 210"/>
                <a:gd name="T17" fmla="*/ 122 h 272"/>
                <a:gd name="T18" fmla="*/ 97 w 210"/>
                <a:gd name="T19" fmla="*/ 90 h 272"/>
                <a:gd name="T20" fmla="*/ 132 w 210"/>
                <a:gd name="T21" fmla="*/ 59 h 272"/>
                <a:gd name="T22" fmla="*/ 170 w 210"/>
                <a:gd name="T23" fmla="*/ 30 h 272"/>
                <a:gd name="T24" fmla="*/ 210 w 210"/>
                <a:gd name="T25" fmla="*/ 0 h 272"/>
                <a:gd name="T26" fmla="*/ 210 w 210"/>
                <a:gd name="T2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72">
                  <a:moveTo>
                    <a:pt x="0" y="272"/>
                  </a:moveTo>
                  <a:lnTo>
                    <a:pt x="0" y="250"/>
                  </a:lnTo>
                  <a:lnTo>
                    <a:pt x="4" y="229"/>
                  </a:lnTo>
                  <a:lnTo>
                    <a:pt x="9" y="210"/>
                  </a:lnTo>
                  <a:lnTo>
                    <a:pt x="17" y="191"/>
                  </a:lnTo>
                  <a:lnTo>
                    <a:pt x="27" y="174"/>
                  </a:lnTo>
                  <a:lnTo>
                    <a:pt x="38" y="157"/>
                  </a:lnTo>
                  <a:lnTo>
                    <a:pt x="51" y="140"/>
                  </a:lnTo>
                  <a:lnTo>
                    <a:pt x="65" y="122"/>
                  </a:lnTo>
                  <a:lnTo>
                    <a:pt x="97" y="90"/>
                  </a:lnTo>
                  <a:lnTo>
                    <a:pt x="132" y="59"/>
                  </a:lnTo>
                  <a:lnTo>
                    <a:pt x="170" y="30"/>
                  </a:lnTo>
                  <a:lnTo>
                    <a:pt x="210" y="0"/>
                  </a:lnTo>
                  <a:lnTo>
                    <a:pt x="21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4" name="Freeform 1442">
              <a:extLst>
                <a:ext uri="{FF2B5EF4-FFF2-40B4-BE49-F238E27FC236}">
                  <a16:creationId xmlns:a16="http://schemas.microsoft.com/office/drawing/2014/main" id="{F5FC47FC-A545-493B-B00C-2C43282FB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850"/>
              <a:ext cx="71" cy="136"/>
            </a:xfrm>
            <a:custGeom>
              <a:avLst/>
              <a:gdLst>
                <a:gd name="T0" fmla="*/ 0 w 142"/>
                <a:gd name="T1" fmla="*/ 272 h 272"/>
                <a:gd name="T2" fmla="*/ 2 w 142"/>
                <a:gd name="T3" fmla="*/ 252 h 272"/>
                <a:gd name="T4" fmla="*/ 4 w 142"/>
                <a:gd name="T5" fmla="*/ 233 h 272"/>
                <a:gd name="T6" fmla="*/ 8 w 142"/>
                <a:gd name="T7" fmla="*/ 216 h 272"/>
                <a:gd name="T8" fmla="*/ 12 w 142"/>
                <a:gd name="T9" fmla="*/ 197 h 272"/>
                <a:gd name="T10" fmla="*/ 25 w 142"/>
                <a:gd name="T11" fmla="*/ 162 h 272"/>
                <a:gd name="T12" fmla="*/ 44 w 142"/>
                <a:gd name="T13" fmla="*/ 128 h 272"/>
                <a:gd name="T14" fmla="*/ 65 w 142"/>
                <a:gd name="T15" fmla="*/ 95 h 272"/>
                <a:gd name="T16" fmla="*/ 88 w 142"/>
                <a:gd name="T17" fmla="*/ 63 h 272"/>
                <a:gd name="T18" fmla="*/ 142 w 142"/>
                <a:gd name="T19" fmla="*/ 0 h 272"/>
                <a:gd name="T20" fmla="*/ 142 w 142"/>
                <a:gd name="T2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72">
                  <a:moveTo>
                    <a:pt x="0" y="272"/>
                  </a:moveTo>
                  <a:lnTo>
                    <a:pt x="2" y="252"/>
                  </a:lnTo>
                  <a:lnTo>
                    <a:pt x="4" y="233"/>
                  </a:lnTo>
                  <a:lnTo>
                    <a:pt x="8" y="216"/>
                  </a:lnTo>
                  <a:lnTo>
                    <a:pt x="12" y="197"/>
                  </a:lnTo>
                  <a:lnTo>
                    <a:pt x="25" y="162"/>
                  </a:lnTo>
                  <a:lnTo>
                    <a:pt x="44" y="128"/>
                  </a:lnTo>
                  <a:lnTo>
                    <a:pt x="65" y="95"/>
                  </a:lnTo>
                  <a:lnTo>
                    <a:pt x="88" y="63"/>
                  </a:lnTo>
                  <a:lnTo>
                    <a:pt x="142" y="0"/>
                  </a:lnTo>
                  <a:lnTo>
                    <a:pt x="14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5" name="Freeform 1443">
              <a:extLst>
                <a:ext uri="{FF2B5EF4-FFF2-40B4-BE49-F238E27FC236}">
                  <a16:creationId xmlns:a16="http://schemas.microsoft.com/office/drawing/2014/main" id="{F6DCDF19-A0E1-4715-BFC8-D48E77193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" y="1850"/>
              <a:ext cx="38" cy="1"/>
            </a:xfrm>
            <a:custGeom>
              <a:avLst/>
              <a:gdLst>
                <a:gd name="T0" fmla="*/ 76 w 76"/>
                <a:gd name="T1" fmla="*/ 0 w 76"/>
                <a:gd name="T2" fmla="*/ 0 w 7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6">
                  <a:moveTo>
                    <a:pt x="76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6" name="Freeform 1444">
              <a:extLst>
                <a:ext uri="{FF2B5EF4-FFF2-40B4-BE49-F238E27FC236}">
                  <a16:creationId xmlns:a16="http://schemas.microsoft.com/office/drawing/2014/main" id="{E082661B-552F-40AF-8A15-C3B685276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986"/>
              <a:ext cx="5" cy="49"/>
            </a:xfrm>
            <a:custGeom>
              <a:avLst/>
              <a:gdLst>
                <a:gd name="T0" fmla="*/ 0 w 10"/>
                <a:gd name="T1" fmla="*/ 0 h 97"/>
                <a:gd name="T2" fmla="*/ 4 w 10"/>
                <a:gd name="T3" fmla="*/ 97 h 97"/>
                <a:gd name="T4" fmla="*/ 10 w 10"/>
                <a:gd name="T5" fmla="*/ 0 h 97"/>
                <a:gd name="T6" fmla="*/ 0 w 10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7">
                  <a:moveTo>
                    <a:pt x="0" y="0"/>
                  </a:moveTo>
                  <a:lnTo>
                    <a:pt x="4" y="9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7" name="Freeform 1445">
              <a:extLst>
                <a:ext uri="{FF2B5EF4-FFF2-40B4-BE49-F238E27FC236}">
                  <a16:creationId xmlns:a16="http://schemas.microsoft.com/office/drawing/2014/main" id="{5FA229D6-ACEA-4B35-A7CC-20C9734A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986"/>
              <a:ext cx="5" cy="49"/>
            </a:xfrm>
            <a:custGeom>
              <a:avLst/>
              <a:gdLst>
                <a:gd name="T0" fmla="*/ 0 w 10"/>
                <a:gd name="T1" fmla="*/ 0 h 97"/>
                <a:gd name="T2" fmla="*/ 4 w 10"/>
                <a:gd name="T3" fmla="*/ 97 h 97"/>
                <a:gd name="T4" fmla="*/ 10 w 10"/>
                <a:gd name="T5" fmla="*/ 0 h 97"/>
                <a:gd name="T6" fmla="*/ 0 w 10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7">
                  <a:moveTo>
                    <a:pt x="0" y="0"/>
                  </a:moveTo>
                  <a:lnTo>
                    <a:pt x="4" y="97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8" name="Freeform 1446">
              <a:extLst>
                <a:ext uri="{FF2B5EF4-FFF2-40B4-BE49-F238E27FC236}">
                  <a16:creationId xmlns:a16="http://schemas.microsoft.com/office/drawing/2014/main" id="{C1AD6EDB-335B-47CF-8B1C-5A2A763F2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976"/>
              <a:ext cx="5" cy="10"/>
            </a:xfrm>
            <a:custGeom>
              <a:avLst/>
              <a:gdLst>
                <a:gd name="T0" fmla="*/ 2 w 10"/>
                <a:gd name="T1" fmla="*/ 0 h 20"/>
                <a:gd name="T2" fmla="*/ 0 w 10"/>
                <a:gd name="T3" fmla="*/ 20 h 20"/>
                <a:gd name="T4" fmla="*/ 10 w 10"/>
                <a:gd name="T5" fmla="*/ 20 h 20"/>
                <a:gd name="T6" fmla="*/ 2 w 10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2" y="0"/>
                  </a:moveTo>
                  <a:lnTo>
                    <a:pt x="0" y="20"/>
                  </a:lnTo>
                  <a:lnTo>
                    <a:pt x="10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19" name="Freeform 1447">
              <a:extLst>
                <a:ext uri="{FF2B5EF4-FFF2-40B4-BE49-F238E27FC236}">
                  <a16:creationId xmlns:a16="http://schemas.microsoft.com/office/drawing/2014/main" id="{70229A57-FAB3-44E5-9F97-57198E589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" y="1976"/>
              <a:ext cx="5" cy="10"/>
            </a:xfrm>
            <a:custGeom>
              <a:avLst/>
              <a:gdLst>
                <a:gd name="T0" fmla="*/ 2 w 10"/>
                <a:gd name="T1" fmla="*/ 0 h 20"/>
                <a:gd name="T2" fmla="*/ 0 w 10"/>
                <a:gd name="T3" fmla="*/ 20 h 20"/>
                <a:gd name="T4" fmla="*/ 10 w 10"/>
                <a:gd name="T5" fmla="*/ 20 h 20"/>
                <a:gd name="T6" fmla="*/ 2 w 10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2" y="0"/>
                  </a:moveTo>
                  <a:lnTo>
                    <a:pt x="0" y="20"/>
                  </a:lnTo>
                  <a:lnTo>
                    <a:pt x="10" y="20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0" name="Freeform 1448">
              <a:extLst>
                <a:ext uri="{FF2B5EF4-FFF2-40B4-BE49-F238E27FC236}">
                  <a16:creationId xmlns:a16="http://schemas.microsoft.com/office/drawing/2014/main" id="{4ED2486D-9962-494D-8BD4-576018C6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975"/>
              <a:ext cx="5" cy="11"/>
            </a:xfrm>
            <a:custGeom>
              <a:avLst/>
              <a:gdLst>
                <a:gd name="T0" fmla="*/ 10 w 10"/>
                <a:gd name="T1" fmla="*/ 0 h 22"/>
                <a:gd name="T2" fmla="*/ 0 w 10"/>
                <a:gd name="T3" fmla="*/ 2 h 22"/>
                <a:gd name="T4" fmla="*/ 8 w 10"/>
                <a:gd name="T5" fmla="*/ 22 h 22"/>
                <a:gd name="T6" fmla="*/ 10 w 1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lnTo>
                    <a:pt x="0" y="2"/>
                  </a:lnTo>
                  <a:lnTo>
                    <a:pt x="8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1" name="Freeform 1449">
              <a:extLst>
                <a:ext uri="{FF2B5EF4-FFF2-40B4-BE49-F238E27FC236}">
                  <a16:creationId xmlns:a16="http://schemas.microsoft.com/office/drawing/2014/main" id="{00AB500F-349E-4A5D-911C-1EB4A4668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975"/>
              <a:ext cx="5" cy="11"/>
            </a:xfrm>
            <a:custGeom>
              <a:avLst/>
              <a:gdLst>
                <a:gd name="T0" fmla="*/ 10 w 10"/>
                <a:gd name="T1" fmla="*/ 0 h 22"/>
                <a:gd name="T2" fmla="*/ 0 w 10"/>
                <a:gd name="T3" fmla="*/ 2 h 22"/>
                <a:gd name="T4" fmla="*/ 8 w 10"/>
                <a:gd name="T5" fmla="*/ 22 h 22"/>
                <a:gd name="T6" fmla="*/ 10 w 10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lnTo>
                    <a:pt x="0" y="2"/>
                  </a:lnTo>
                  <a:lnTo>
                    <a:pt x="8" y="22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2" name="Freeform 1450">
              <a:extLst>
                <a:ext uri="{FF2B5EF4-FFF2-40B4-BE49-F238E27FC236}">
                  <a16:creationId xmlns:a16="http://schemas.microsoft.com/office/drawing/2014/main" id="{BD89DB3D-C7D9-4597-99A0-C5D9A9B18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972"/>
              <a:ext cx="16" cy="63"/>
            </a:xfrm>
            <a:custGeom>
              <a:avLst/>
              <a:gdLst>
                <a:gd name="T0" fmla="*/ 33 w 33"/>
                <a:gd name="T1" fmla="*/ 0 h 124"/>
                <a:gd name="T2" fmla="*/ 6 w 33"/>
                <a:gd name="T3" fmla="*/ 27 h 124"/>
                <a:gd name="T4" fmla="*/ 0 w 33"/>
                <a:gd name="T5" fmla="*/ 124 h 124"/>
                <a:gd name="T6" fmla="*/ 33 w 33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4">
                  <a:moveTo>
                    <a:pt x="33" y="0"/>
                  </a:moveTo>
                  <a:lnTo>
                    <a:pt x="6" y="27"/>
                  </a:lnTo>
                  <a:lnTo>
                    <a:pt x="0" y="12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3" name="Freeform 1451">
              <a:extLst>
                <a:ext uri="{FF2B5EF4-FFF2-40B4-BE49-F238E27FC236}">
                  <a16:creationId xmlns:a16="http://schemas.microsoft.com/office/drawing/2014/main" id="{4F16248B-D78C-4D3F-AEFF-C0A9FCE76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1972"/>
              <a:ext cx="16" cy="63"/>
            </a:xfrm>
            <a:custGeom>
              <a:avLst/>
              <a:gdLst>
                <a:gd name="T0" fmla="*/ 33 w 33"/>
                <a:gd name="T1" fmla="*/ 0 h 124"/>
                <a:gd name="T2" fmla="*/ 6 w 33"/>
                <a:gd name="T3" fmla="*/ 27 h 124"/>
                <a:gd name="T4" fmla="*/ 0 w 33"/>
                <a:gd name="T5" fmla="*/ 124 h 124"/>
                <a:gd name="T6" fmla="*/ 33 w 33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4">
                  <a:moveTo>
                    <a:pt x="33" y="0"/>
                  </a:moveTo>
                  <a:lnTo>
                    <a:pt x="6" y="27"/>
                  </a:lnTo>
                  <a:lnTo>
                    <a:pt x="0" y="124"/>
                  </a:lnTo>
                  <a:lnTo>
                    <a:pt x="3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4" name="Freeform 1452">
              <a:extLst>
                <a:ext uri="{FF2B5EF4-FFF2-40B4-BE49-F238E27FC236}">
                  <a16:creationId xmlns:a16="http://schemas.microsoft.com/office/drawing/2014/main" id="{D9E608CE-3C89-4287-9A5A-58E348E49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1972"/>
              <a:ext cx="15" cy="63"/>
            </a:xfrm>
            <a:custGeom>
              <a:avLst/>
              <a:gdLst>
                <a:gd name="T0" fmla="*/ 0 w 31"/>
                <a:gd name="T1" fmla="*/ 0 h 124"/>
                <a:gd name="T2" fmla="*/ 31 w 31"/>
                <a:gd name="T3" fmla="*/ 124 h 124"/>
                <a:gd name="T4" fmla="*/ 27 w 31"/>
                <a:gd name="T5" fmla="*/ 27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31" y="124"/>
                  </a:lnTo>
                  <a:lnTo>
                    <a:pt x="27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5" name="Freeform 1453">
              <a:extLst>
                <a:ext uri="{FF2B5EF4-FFF2-40B4-BE49-F238E27FC236}">
                  <a16:creationId xmlns:a16="http://schemas.microsoft.com/office/drawing/2014/main" id="{0B11B3BA-DF2F-473C-8447-B8CC02DFE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1972"/>
              <a:ext cx="15" cy="63"/>
            </a:xfrm>
            <a:custGeom>
              <a:avLst/>
              <a:gdLst>
                <a:gd name="T0" fmla="*/ 0 w 31"/>
                <a:gd name="T1" fmla="*/ 0 h 124"/>
                <a:gd name="T2" fmla="*/ 31 w 31"/>
                <a:gd name="T3" fmla="*/ 124 h 124"/>
                <a:gd name="T4" fmla="*/ 27 w 31"/>
                <a:gd name="T5" fmla="*/ 27 h 124"/>
                <a:gd name="T6" fmla="*/ 0 w 31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24">
                  <a:moveTo>
                    <a:pt x="0" y="0"/>
                  </a:moveTo>
                  <a:lnTo>
                    <a:pt x="31" y="124"/>
                  </a:lnTo>
                  <a:lnTo>
                    <a:pt x="27" y="2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6" name="Freeform 1454">
              <a:extLst>
                <a:ext uri="{FF2B5EF4-FFF2-40B4-BE49-F238E27FC236}">
                  <a16:creationId xmlns:a16="http://schemas.microsoft.com/office/drawing/2014/main" id="{CD2A1FFB-094C-4B0C-9924-7499AC2EF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967"/>
              <a:ext cx="5" cy="9"/>
            </a:xfrm>
            <a:custGeom>
              <a:avLst/>
              <a:gdLst>
                <a:gd name="T0" fmla="*/ 2 w 10"/>
                <a:gd name="T1" fmla="*/ 0 h 19"/>
                <a:gd name="T2" fmla="*/ 0 w 10"/>
                <a:gd name="T3" fmla="*/ 19 h 19"/>
                <a:gd name="T4" fmla="*/ 10 w 10"/>
                <a:gd name="T5" fmla="*/ 17 h 19"/>
                <a:gd name="T6" fmla="*/ 2 w 10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2" y="0"/>
                  </a:moveTo>
                  <a:lnTo>
                    <a:pt x="0" y="19"/>
                  </a:lnTo>
                  <a:lnTo>
                    <a:pt x="1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7" name="Freeform 1455">
              <a:extLst>
                <a:ext uri="{FF2B5EF4-FFF2-40B4-BE49-F238E27FC236}">
                  <a16:creationId xmlns:a16="http://schemas.microsoft.com/office/drawing/2014/main" id="{9AECE5D2-7D02-4B0B-8FC2-BE565E48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967"/>
              <a:ext cx="5" cy="9"/>
            </a:xfrm>
            <a:custGeom>
              <a:avLst/>
              <a:gdLst>
                <a:gd name="T0" fmla="*/ 2 w 10"/>
                <a:gd name="T1" fmla="*/ 0 h 19"/>
                <a:gd name="T2" fmla="*/ 0 w 10"/>
                <a:gd name="T3" fmla="*/ 19 h 19"/>
                <a:gd name="T4" fmla="*/ 10 w 10"/>
                <a:gd name="T5" fmla="*/ 17 h 19"/>
                <a:gd name="T6" fmla="*/ 2 w 10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2" y="0"/>
                  </a:moveTo>
                  <a:lnTo>
                    <a:pt x="0" y="19"/>
                  </a:lnTo>
                  <a:lnTo>
                    <a:pt x="10" y="17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8" name="Freeform 1456">
              <a:extLst>
                <a:ext uri="{FF2B5EF4-FFF2-40B4-BE49-F238E27FC236}">
                  <a16:creationId xmlns:a16="http://schemas.microsoft.com/office/drawing/2014/main" id="{C8DC4C8D-9584-4E7A-8C07-EA21EA9D6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965"/>
              <a:ext cx="6" cy="10"/>
            </a:xfrm>
            <a:custGeom>
              <a:avLst/>
              <a:gdLst>
                <a:gd name="T0" fmla="*/ 12 w 12"/>
                <a:gd name="T1" fmla="*/ 0 h 21"/>
                <a:gd name="T2" fmla="*/ 0 w 12"/>
                <a:gd name="T3" fmla="*/ 4 h 21"/>
                <a:gd name="T4" fmla="*/ 8 w 12"/>
                <a:gd name="T5" fmla="*/ 21 h 21"/>
                <a:gd name="T6" fmla="*/ 12 w 1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1">
                  <a:moveTo>
                    <a:pt x="12" y="0"/>
                  </a:moveTo>
                  <a:lnTo>
                    <a:pt x="0" y="4"/>
                  </a:lnTo>
                  <a:lnTo>
                    <a:pt x="8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29" name="Freeform 1457">
              <a:extLst>
                <a:ext uri="{FF2B5EF4-FFF2-40B4-BE49-F238E27FC236}">
                  <a16:creationId xmlns:a16="http://schemas.microsoft.com/office/drawing/2014/main" id="{411355B4-9532-4EEF-98F3-5FF60512B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965"/>
              <a:ext cx="6" cy="10"/>
            </a:xfrm>
            <a:custGeom>
              <a:avLst/>
              <a:gdLst>
                <a:gd name="T0" fmla="*/ 12 w 12"/>
                <a:gd name="T1" fmla="*/ 0 h 21"/>
                <a:gd name="T2" fmla="*/ 0 w 12"/>
                <a:gd name="T3" fmla="*/ 4 h 21"/>
                <a:gd name="T4" fmla="*/ 8 w 12"/>
                <a:gd name="T5" fmla="*/ 21 h 21"/>
                <a:gd name="T6" fmla="*/ 12 w 1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1">
                  <a:moveTo>
                    <a:pt x="12" y="0"/>
                  </a:moveTo>
                  <a:lnTo>
                    <a:pt x="0" y="4"/>
                  </a:lnTo>
                  <a:lnTo>
                    <a:pt x="8" y="21"/>
                  </a:lnTo>
                  <a:lnTo>
                    <a:pt x="1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0" name="Freeform 1458">
              <a:extLst>
                <a:ext uri="{FF2B5EF4-FFF2-40B4-BE49-F238E27FC236}">
                  <a16:creationId xmlns:a16="http://schemas.microsoft.com/office/drawing/2014/main" id="{11236DCE-8E03-4D7E-99F3-F230BAE3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957"/>
              <a:ext cx="6" cy="10"/>
            </a:xfrm>
            <a:custGeom>
              <a:avLst/>
              <a:gdLst>
                <a:gd name="T0" fmla="*/ 4 w 12"/>
                <a:gd name="T1" fmla="*/ 0 h 19"/>
                <a:gd name="T2" fmla="*/ 0 w 12"/>
                <a:gd name="T3" fmla="*/ 19 h 19"/>
                <a:gd name="T4" fmla="*/ 12 w 12"/>
                <a:gd name="T5" fmla="*/ 15 h 19"/>
                <a:gd name="T6" fmla="*/ 4 w 12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9">
                  <a:moveTo>
                    <a:pt x="4" y="0"/>
                  </a:moveTo>
                  <a:lnTo>
                    <a:pt x="0" y="19"/>
                  </a:lnTo>
                  <a:lnTo>
                    <a:pt x="12" y="1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1" name="Freeform 1459">
              <a:extLst>
                <a:ext uri="{FF2B5EF4-FFF2-40B4-BE49-F238E27FC236}">
                  <a16:creationId xmlns:a16="http://schemas.microsoft.com/office/drawing/2014/main" id="{7F335ED6-9938-496C-8F62-F49323683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957"/>
              <a:ext cx="6" cy="10"/>
            </a:xfrm>
            <a:custGeom>
              <a:avLst/>
              <a:gdLst>
                <a:gd name="T0" fmla="*/ 4 w 12"/>
                <a:gd name="T1" fmla="*/ 0 h 19"/>
                <a:gd name="T2" fmla="*/ 0 w 12"/>
                <a:gd name="T3" fmla="*/ 19 h 19"/>
                <a:gd name="T4" fmla="*/ 12 w 12"/>
                <a:gd name="T5" fmla="*/ 15 h 19"/>
                <a:gd name="T6" fmla="*/ 4 w 12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9">
                  <a:moveTo>
                    <a:pt x="4" y="0"/>
                  </a:moveTo>
                  <a:lnTo>
                    <a:pt x="0" y="19"/>
                  </a:lnTo>
                  <a:lnTo>
                    <a:pt x="12" y="15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2" name="Freeform 1460">
              <a:extLst>
                <a:ext uri="{FF2B5EF4-FFF2-40B4-BE49-F238E27FC236}">
                  <a16:creationId xmlns:a16="http://schemas.microsoft.com/office/drawing/2014/main" id="{4CA13AC1-734C-45BF-ABE0-42E110925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" y="1955"/>
              <a:ext cx="6" cy="10"/>
            </a:xfrm>
            <a:custGeom>
              <a:avLst/>
              <a:gdLst>
                <a:gd name="T0" fmla="*/ 11 w 11"/>
                <a:gd name="T1" fmla="*/ 0 h 19"/>
                <a:gd name="T2" fmla="*/ 0 w 11"/>
                <a:gd name="T3" fmla="*/ 6 h 19"/>
                <a:gd name="T4" fmla="*/ 6 w 11"/>
                <a:gd name="T5" fmla="*/ 19 h 19"/>
                <a:gd name="T6" fmla="*/ 11 w 1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9">
                  <a:moveTo>
                    <a:pt x="11" y="0"/>
                  </a:moveTo>
                  <a:lnTo>
                    <a:pt x="0" y="6"/>
                  </a:lnTo>
                  <a:lnTo>
                    <a:pt x="6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3" name="Freeform 1461">
              <a:extLst>
                <a:ext uri="{FF2B5EF4-FFF2-40B4-BE49-F238E27FC236}">
                  <a16:creationId xmlns:a16="http://schemas.microsoft.com/office/drawing/2014/main" id="{277340E0-F95A-47DE-B1F9-5EF44A396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" y="1955"/>
              <a:ext cx="6" cy="10"/>
            </a:xfrm>
            <a:custGeom>
              <a:avLst/>
              <a:gdLst>
                <a:gd name="T0" fmla="*/ 11 w 11"/>
                <a:gd name="T1" fmla="*/ 0 h 19"/>
                <a:gd name="T2" fmla="*/ 0 w 11"/>
                <a:gd name="T3" fmla="*/ 6 h 19"/>
                <a:gd name="T4" fmla="*/ 6 w 11"/>
                <a:gd name="T5" fmla="*/ 19 h 19"/>
                <a:gd name="T6" fmla="*/ 11 w 1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9">
                  <a:moveTo>
                    <a:pt x="11" y="0"/>
                  </a:moveTo>
                  <a:lnTo>
                    <a:pt x="0" y="6"/>
                  </a:lnTo>
                  <a:lnTo>
                    <a:pt x="6" y="19"/>
                  </a:lnTo>
                  <a:lnTo>
                    <a:pt x="1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4" name="Freeform 1462">
              <a:extLst>
                <a:ext uri="{FF2B5EF4-FFF2-40B4-BE49-F238E27FC236}">
                  <a16:creationId xmlns:a16="http://schemas.microsoft.com/office/drawing/2014/main" id="{EEF29FE9-8939-4E10-9AB0-F8F175171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" y="1948"/>
              <a:ext cx="6" cy="9"/>
            </a:xfrm>
            <a:custGeom>
              <a:avLst/>
              <a:gdLst>
                <a:gd name="T0" fmla="*/ 4 w 11"/>
                <a:gd name="T1" fmla="*/ 0 h 17"/>
                <a:gd name="T2" fmla="*/ 0 w 11"/>
                <a:gd name="T3" fmla="*/ 17 h 17"/>
                <a:gd name="T4" fmla="*/ 11 w 11"/>
                <a:gd name="T5" fmla="*/ 13 h 17"/>
                <a:gd name="T6" fmla="*/ 4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4" y="0"/>
                  </a:moveTo>
                  <a:lnTo>
                    <a:pt x="0" y="17"/>
                  </a:lnTo>
                  <a:lnTo>
                    <a:pt x="11" y="1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5" name="Freeform 1463">
              <a:extLst>
                <a:ext uri="{FF2B5EF4-FFF2-40B4-BE49-F238E27FC236}">
                  <a16:creationId xmlns:a16="http://schemas.microsoft.com/office/drawing/2014/main" id="{FF1A3BB0-A153-419A-A761-1C8E81C35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" y="1948"/>
              <a:ext cx="6" cy="9"/>
            </a:xfrm>
            <a:custGeom>
              <a:avLst/>
              <a:gdLst>
                <a:gd name="T0" fmla="*/ 4 w 11"/>
                <a:gd name="T1" fmla="*/ 0 h 17"/>
                <a:gd name="T2" fmla="*/ 0 w 11"/>
                <a:gd name="T3" fmla="*/ 17 h 17"/>
                <a:gd name="T4" fmla="*/ 11 w 11"/>
                <a:gd name="T5" fmla="*/ 13 h 17"/>
                <a:gd name="T6" fmla="*/ 4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4" y="0"/>
                  </a:moveTo>
                  <a:lnTo>
                    <a:pt x="0" y="17"/>
                  </a:lnTo>
                  <a:lnTo>
                    <a:pt x="11" y="13"/>
                  </a:lnTo>
                  <a:lnTo>
                    <a:pt x="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6" name="Freeform 1464">
              <a:extLst>
                <a:ext uri="{FF2B5EF4-FFF2-40B4-BE49-F238E27FC236}">
                  <a16:creationId xmlns:a16="http://schemas.microsoft.com/office/drawing/2014/main" id="{9D0871F8-AD60-48FA-9BEB-FAC9CB6E1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946"/>
              <a:ext cx="8" cy="9"/>
            </a:xfrm>
            <a:custGeom>
              <a:avLst/>
              <a:gdLst>
                <a:gd name="T0" fmla="*/ 15 w 15"/>
                <a:gd name="T1" fmla="*/ 0 h 19"/>
                <a:gd name="T2" fmla="*/ 0 w 15"/>
                <a:gd name="T3" fmla="*/ 6 h 19"/>
                <a:gd name="T4" fmla="*/ 7 w 15"/>
                <a:gd name="T5" fmla="*/ 19 h 19"/>
                <a:gd name="T6" fmla="*/ 15 w 15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15" y="0"/>
                  </a:moveTo>
                  <a:lnTo>
                    <a:pt x="0" y="6"/>
                  </a:lnTo>
                  <a:lnTo>
                    <a:pt x="7" y="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7" name="Freeform 1465">
              <a:extLst>
                <a:ext uri="{FF2B5EF4-FFF2-40B4-BE49-F238E27FC236}">
                  <a16:creationId xmlns:a16="http://schemas.microsoft.com/office/drawing/2014/main" id="{376A69EC-CA57-4E03-BE47-A2BA0660D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946"/>
              <a:ext cx="8" cy="9"/>
            </a:xfrm>
            <a:custGeom>
              <a:avLst/>
              <a:gdLst>
                <a:gd name="T0" fmla="*/ 15 w 15"/>
                <a:gd name="T1" fmla="*/ 0 h 19"/>
                <a:gd name="T2" fmla="*/ 0 w 15"/>
                <a:gd name="T3" fmla="*/ 6 h 19"/>
                <a:gd name="T4" fmla="*/ 7 w 15"/>
                <a:gd name="T5" fmla="*/ 19 h 19"/>
                <a:gd name="T6" fmla="*/ 15 w 15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15" y="0"/>
                  </a:moveTo>
                  <a:lnTo>
                    <a:pt x="0" y="6"/>
                  </a:lnTo>
                  <a:lnTo>
                    <a:pt x="7" y="19"/>
                  </a:lnTo>
                  <a:lnTo>
                    <a:pt x="15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8" name="Freeform 1466">
              <a:extLst>
                <a:ext uri="{FF2B5EF4-FFF2-40B4-BE49-F238E27FC236}">
                  <a16:creationId xmlns:a16="http://schemas.microsoft.com/office/drawing/2014/main" id="{469D5280-38AA-4B79-B246-F67654538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937"/>
              <a:ext cx="12" cy="11"/>
            </a:xfrm>
            <a:custGeom>
              <a:avLst/>
              <a:gdLst>
                <a:gd name="T0" fmla="*/ 25 w 25"/>
                <a:gd name="T1" fmla="*/ 0 h 23"/>
                <a:gd name="T2" fmla="*/ 0 w 25"/>
                <a:gd name="T3" fmla="*/ 23 h 23"/>
                <a:gd name="T4" fmla="*/ 15 w 25"/>
                <a:gd name="T5" fmla="*/ 17 h 23"/>
                <a:gd name="T6" fmla="*/ 25 w 25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25" y="0"/>
                  </a:moveTo>
                  <a:lnTo>
                    <a:pt x="0" y="23"/>
                  </a:lnTo>
                  <a:lnTo>
                    <a:pt x="15" y="1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39" name="Freeform 1467">
              <a:extLst>
                <a:ext uri="{FF2B5EF4-FFF2-40B4-BE49-F238E27FC236}">
                  <a16:creationId xmlns:a16="http://schemas.microsoft.com/office/drawing/2014/main" id="{AF727A24-D581-4F38-A3A1-C3E8C722A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937"/>
              <a:ext cx="12" cy="11"/>
            </a:xfrm>
            <a:custGeom>
              <a:avLst/>
              <a:gdLst>
                <a:gd name="T0" fmla="*/ 25 w 25"/>
                <a:gd name="T1" fmla="*/ 0 h 23"/>
                <a:gd name="T2" fmla="*/ 0 w 25"/>
                <a:gd name="T3" fmla="*/ 23 h 23"/>
                <a:gd name="T4" fmla="*/ 15 w 25"/>
                <a:gd name="T5" fmla="*/ 17 h 23"/>
                <a:gd name="T6" fmla="*/ 25 w 25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25" y="0"/>
                  </a:moveTo>
                  <a:lnTo>
                    <a:pt x="0" y="23"/>
                  </a:lnTo>
                  <a:lnTo>
                    <a:pt x="15" y="17"/>
                  </a:lnTo>
                  <a:lnTo>
                    <a:pt x="25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0" name="Freeform 1468">
              <a:extLst>
                <a:ext uri="{FF2B5EF4-FFF2-40B4-BE49-F238E27FC236}">
                  <a16:creationId xmlns:a16="http://schemas.microsoft.com/office/drawing/2014/main" id="{33DB3925-3B7D-49EC-88D4-FDEF817F6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931"/>
              <a:ext cx="12" cy="17"/>
            </a:xfrm>
            <a:custGeom>
              <a:avLst/>
              <a:gdLst>
                <a:gd name="T0" fmla="*/ 13 w 25"/>
                <a:gd name="T1" fmla="*/ 0 h 35"/>
                <a:gd name="T2" fmla="*/ 0 w 25"/>
                <a:gd name="T3" fmla="*/ 35 h 35"/>
                <a:gd name="T4" fmla="*/ 25 w 25"/>
                <a:gd name="T5" fmla="*/ 12 h 35"/>
                <a:gd name="T6" fmla="*/ 13 w 2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5">
                  <a:moveTo>
                    <a:pt x="13" y="0"/>
                  </a:moveTo>
                  <a:lnTo>
                    <a:pt x="0" y="35"/>
                  </a:lnTo>
                  <a:lnTo>
                    <a:pt x="25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1" name="Freeform 1469">
              <a:extLst>
                <a:ext uri="{FF2B5EF4-FFF2-40B4-BE49-F238E27FC236}">
                  <a16:creationId xmlns:a16="http://schemas.microsoft.com/office/drawing/2014/main" id="{E95C7926-4515-4B7B-8635-0D9258F4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" y="1931"/>
              <a:ext cx="12" cy="17"/>
            </a:xfrm>
            <a:custGeom>
              <a:avLst/>
              <a:gdLst>
                <a:gd name="T0" fmla="*/ 13 w 25"/>
                <a:gd name="T1" fmla="*/ 0 h 35"/>
                <a:gd name="T2" fmla="*/ 0 w 25"/>
                <a:gd name="T3" fmla="*/ 35 h 35"/>
                <a:gd name="T4" fmla="*/ 25 w 25"/>
                <a:gd name="T5" fmla="*/ 12 h 35"/>
                <a:gd name="T6" fmla="*/ 13 w 2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5">
                  <a:moveTo>
                    <a:pt x="13" y="0"/>
                  </a:moveTo>
                  <a:lnTo>
                    <a:pt x="0" y="35"/>
                  </a:lnTo>
                  <a:lnTo>
                    <a:pt x="25" y="12"/>
                  </a:lnTo>
                  <a:lnTo>
                    <a:pt x="1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2" name="Freeform 1470">
              <a:extLst>
                <a:ext uri="{FF2B5EF4-FFF2-40B4-BE49-F238E27FC236}">
                  <a16:creationId xmlns:a16="http://schemas.microsoft.com/office/drawing/2014/main" id="{7099922F-9D81-4C47-A8A1-93103B9E0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1927"/>
              <a:ext cx="10" cy="10"/>
            </a:xfrm>
            <a:custGeom>
              <a:avLst/>
              <a:gdLst>
                <a:gd name="T0" fmla="*/ 21 w 21"/>
                <a:gd name="T1" fmla="*/ 0 h 19"/>
                <a:gd name="T2" fmla="*/ 0 w 21"/>
                <a:gd name="T3" fmla="*/ 7 h 19"/>
                <a:gd name="T4" fmla="*/ 10 w 21"/>
                <a:gd name="T5" fmla="*/ 19 h 19"/>
                <a:gd name="T6" fmla="*/ 21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21" y="0"/>
                  </a:moveTo>
                  <a:lnTo>
                    <a:pt x="0" y="7"/>
                  </a:lnTo>
                  <a:lnTo>
                    <a:pt x="10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3" name="Freeform 1471">
              <a:extLst>
                <a:ext uri="{FF2B5EF4-FFF2-40B4-BE49-F238E27FC236}">
                  <a16:creationId xmlns:a16="http://schemas.microsoft.com/office/drawing/2014/main" id="{2E542808-3A24-4A59-ADE7-C7AEB52C9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1927"/>
              <a:ext cx="10" cy="10"/>
            </a:xfrm>
            <a:custGeom>
              <a:avLst/>
              <a:gdLst>
                <a:gd name="T0" fmla="*/ 21 w 21"/>
                <a:gd name="T1" fmla="*/ 0 h 19"/>
                <a:gd name="T2" fmla="*/ 0 w 21"/>
                <a:gd name="T3" fmla="*/ 7 h 19"/>
                <a:gd name="T4" fmla="*/ 10 w 21"/>
                <a:gd name="T5" fmla="*/ 19 h 19"/>
                <a:gd name="T6" fmla="*/ 21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21" y="0"/>
                  </a:moveTo>
                  <a:lnTo>
                    <a:pt x="0" y="7"/>
                  </a:lnTo>
                  <a:lnTo>
                    <a:pt x="10" y="19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4" name="Freeform 1472">
              <a:extLst>
                <a:ext uri="{FF2B5EF4-FFF2-40B4-BE49-F238E27FC236}">
                  <a16:creationId xmlns:a16="http://schemas.microsoft.com/office/drawing/2014/main" id="{1085FA19-8312-4169-943A-99D096093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1919"/>
              <a:ext cx="17" cy="12"/>
            </a:xfrm>
            <a:custGeom>
              <a:avLst/>
              <a:gdLst>
                <a:gd name="T0" fmla="*/ 34 w 34"/>
                <a:gd name="T1" fmla="*/ 0 h 24"/>
                <a:gd name="T2" fmla="*/ 0 w 34"/>
                <a:gd name="T3" fmla="*/ 24 h 24"/>
                <a:gd name="T4" fmla="*/ 21 w 34"/>
                <a:gd name="T5" fmla="*/ 17 h 24"/>
                <a:gd name="T6" fmla="*/ 34 w 3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lnTo>
                    <a:pt x="0" y="24"/>
                  </a:lnTo>
                  <a:lnTo>
                    <a:pt x="21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5" name="Freeform 1473">
              <a:extLst>
                <a:ext uri="{FF2B5EF4-FFF2-40B4-BE49-F238E27FC236}">
                  <a16:creationId xmlns:a16="http://schemas.microsoft.com/office/drawing/2014/main" id="{858E2E99-0989-4AED-B3E5-630DB6F39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1919"/>
              <a:ext cx="17" cy="12"/>
            </a:xfrm>
            <a:custGeom>
              <a:avLst/>
              <a:gdLst>
                <a:gd name="T0" fmla="*/ 34 w 34"/>
                <a:gd name="T1" fmla="*/ 0 h 24"/>
                <a:gd name="T2" fmla="*/ 0 w 34"/>
                <a:gd name="T3" fmla="*/ 24 h 24"/>
                <a:gd name="T4" fmla="*/ 21 w 34"/>
                <a:gd name="T5" fmla="*/ 17 h 24"/>
                <a:gd name="T6" fmla="*/ 34 w 3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lnTo>
                    <a:pt x="0" y="24"/>
                  </a:lnTo>
                  <a:lnTo>
                    <a:pt x="21" y="17"/>
                  </a:lnTo>
                  <a:lnTo>
                    <a:pt x="3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6" name="Freeform 1474">
              <a:extLst>
                <a:ext uri="{FF2B5EF4-FFF2-40B4-BE49-F238E27FC236}">
                  <a16:creationId xmlns:a16="http://schemas.microsoft.com/office/drawing/2014/main" id="{A4F4CEFD-1A04-4EFA-8972-096A2CAC3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1914"/>
              <a:ext cx="17" cy="17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34 h 34"/>
                <a:gd name="T4" fmla="*/ 34 w 34"/>
                <a:gd name="T5" fmla="*/ 12 h 34"/>
                <a:gd name="T6" fmla="*/ 17 w 34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lnTo>
                    <a:pt x="0" y="34"/>
                  </a:lnTo>
                  <a:lnTo>
                    <a:pt x="34" y="1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7" name="Freeform 1475">
              <a:extLst>
                <a:ext uri="{FF2B5EF4-FFF2-40B4-BE49-F238E27FC236}">
                  <a16:creationId xmlns:a16="http://schemas.microsoft.com/office/drawing/2014/main" id="{0F7B1CBA-1CEA-4001-83C4-F5B02F2FD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1914"/>
              <a:ext cx="17" cy="17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34 h 34"/>
                <a:gd name="T4" fmla="*/ 34 w 34"/>
                <a:gd name="T5" fmla="*/ 12 h 34"/>
                <a:gd name="T6" fmla="*/ 17 w 34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lnTo>
                    <a:pt x="0" y="34"/>
                  </a:lnTo>
                  <a:lnTo>
                    <a:pt x="34" y="12"/>
                  </a:lnTo>
                  <a:lnTo>
                    <a:pt x="1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8" name="Freeform 1476">
              <a:extLst>
                <a:ext uri="{FF2B5EF4-FFF2-40B4-BE49-F238E27FC236}">
                  <a16:creationId xmlns:a16="http://schemas.microsoft.com/office/drawing/2014/main" id="{1386DA4B-3ACD-4CD0-8099-D58536372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" y="1911"/>
              <a:ext cx="15" cy="8"/>
            </a:xfrm>
            <a:custGeom>
              <a:avLst/>
              <a:gdLst>
                <a:gd name="T0" fmla="*/ 31 w 31"/>
                <a:gd name="T1" fmla="*/ 0 h 16"/>
                <a:gd name="T2" fmla="*/ 0 w 31"/>
                <a:gd name="T3" fmla="*/ 6 h 16"/>
                <a:gd name="T4" fmla="*/ 17 w 31"/>
                <a:gd name="T5" fmla="*/ 16 h 16"/>
                <a:gd name="T6" fmla="*/ 31 w 3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6">
                  <a:moveTo>
                    <a:pt x="31" y="0"/>
                  </a:moveTo>
                  <a:lnTo>
                    <a:pt x="0" y="6"/>
                  </a:lnTo>
                  <a:lnTo>
                    <a:pt x="17" y="1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49" name="Freeform 1477">
              <a:extLst>
                <a:ext uri="{FF2B5EF4-FFF2-40B4-BE49-F238E27FC236}">
                  <a16:creationId xmlns:a16="http://schemas.microsoft.com/office/drawing/2014/main" id="{D539607D-48C0-4C2F-8810-D7A5BD70D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" y="1911"/>
              <a:ext cx="15" cy="8"/>
            </a:xfrm>
            <a:custGeom>
              <a:avLst/>
              <a:gdLst>
                <a:gd name="T0" fmla="*/ 31 w 31"/>
                <a:gd name="T1" fmla="*/ 0 h 16"/>
                <a:gd name="T2" fmla="*/ 0 w 31"/>
                <a:gd name="T3" fmla="*/ 6 h 16"/>
                <a:gd name="T4" fmla="*/ 17 w 31"/>
                <a:gd name="T5" fmla="*/ 16 h 16"/>
                <a:gd name="T6" fmla="*/ 31 w 3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6">
                  <a:moveTo>
                    <a:pt x="31" y="0"/>
                  </a:moveTo>
                  <a:lnTo>
                    <a:pt x="0" y="6"/>
                  </a:lnTo>
                  <a:lnTo>
                    <a:pt x="17" y="16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0" name="Freeform 1478">
              <a:extLst>
                <a:ext uri="{FF2B5EF4-FFF2-40B4-BE49-F238E27FC236}">
                  <a16:creationId xmlns:a16="http://schemas.microsoft.com/office/drawing/2014/main" id="{1FA4D3F8-EB57-448B-9B69-185E3E2B0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" y="1898"/>
              <a:ext cx="15" cy="16"/>
            </a:xfrm>
            <a:custGeom>
              <a:avLst/>
              <a:gdLst>
                <a:gd name="T0" fmla="*/ 21 w 31"/>
                <a:gd name="T1" fmla="*/ 0 h 33"/>
                <a:gd name="T2" fmla="*/ 0 w 31"/>
                <a:gd name="T3" fmla="*/ 33 h 33"/>
                <a:gd name="T4" fmla="*/ 31 w 31"/>
                <a:gd name="T5" fmla="*/ 27 h 33"/>
                <a:gd name="T6" fmla="*/ 21 w 31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3">
                  <a:moveTo>
                    <a:pt x="21" y="0"/>
                  </a:moveTo>
                  <a:lnTo>
                    <a:pt x="0" y="33"/>
                  </a:lnTo>
                  <a:lnTo>
                    <a:pt x="31" y="2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1" name="Freeform 1479">
              <a:extLst>
                <a:ext uri="{FF2B5EF4-FFF2-40B4-BE49-F238E27FC236}">
                  <a16:creationId xmlns:a16="http://schemas.microsoft.com/office/drawing/2014/main" id="{BE3BA743-8DA1-40FC-BA4D-BA4E887F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" y="1898"/>
              <a:ext cx="15" cy="16"/>
            </a:xfrm>
            <a:custGeom>
              <a:avLst/>
              <a:gdLst>
                <a:gd name="T0" fmla="*/ 21 w 31"/>
                <a:gd name="T1" fmla="*/ 0 h 33"/>
                <a:gd name="T2" fmla="*/ 0 w 31"/>
                <a:gd name="T3" fmla="*/ 33 h 33"/>
                <a:gd name="T4" fmla="*/ 31 w 31"/>
                <a:gd name="T5" fmla="*/ 27 h 33"/>
                <a:gd name="T6" fmla="*/ 21 w 31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3">
                  <a:moveTo>
                    <a:pt x="21" y="0"/>
                  </a:moveTo>
                  <a:lnTo>
                    <a:pt x="0" y="33"/>
                  </a:lnTo>
                  <a:lnTo>
                    <a:pt x="31" y="27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2" name="Freeform 1480">
              <a:extLst>
                <a:ext uri="{FF2B5EF4-FFF2-40B4-BE49-F238E27FC236}">
                  <a16:creationId xmlns:a16="http://schemas.microsoft.com/office/drawing/2014/main" id="{24CC0F63-03EB-47D9-A5A4-46F04645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95"/>
              <a:ext cx="21" cy="16"/>
            </a:xfrm>
            <a:custGeom>
              <a:avLst/>
              <a:gdLst>
                <a:gd name="T0" fmla="*/ 42 w 42"/>
                <a:gd name="T1" fmla="*/ 0 h 32"/>
                <a:gd name="T2" fmla="*/ 0 w 42"/>
                <a:gd name="T3" fmla="*/ 5 h 32"/>
                <a:gd name="T4" fmla="*/ 10 w 42"/>
                <a:gd name="T5" fmla="*/ 32 h 32"/>
                <a:gd name="T6" fmla="*/ 42 w 4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42" y="0"/>
                  </a:moveTo>
                  <a:lnTo>
                    <a:pt x="0" y="5"/>
                  </a:lnTo>
                  <a:lnTo>
                    <a:pt x="10" y="3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3" name="Freeform 1481">
              <a:extLst>
                <a:ext uri="{FF2B5EF4-FFF2-40B4-BE49-F238E27FC236}">
                  <a16:creationId xmlns:a16="http://schemas.microsoft.com/office/drawing/2014/main" id="{4AAD6C91-3E63-4A3B-B987-27B7D4619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95"/>
              <a:ext cx="21" cy="16"/>
            </a:xfrm>
            <a:custGeom>
              <a:avLst/>
              <a:gdLst>
                <a:gd name="T0" fmla="*/ 42 w 42"/>
                <a:gd name="T1" fmla="*/ 0 h 32"/>
                <a:gd name="T2" fmla="*/ 0 w 42"/>
                <a:gd name="T3" fmla="*/ 5 h 32"/>
                <a:gd name="T4" fmla="*/ 10 w 42"/>
                <a:gd name="T5" fmla="*/ 32 h 32"/>
                <a:gd name="T6" fmla="*/ 42 w 4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42" y="0"/>
                  </a:moveTo>
                  <a:lnTo>
                    <a:pt x="0" y="5"/>
                  </a:lnTo>
                  <a:lnTo>
                    <a:pt x="10" y="32"/>
                  </a:lnTo>
                  <a:lnTo>
                    <a:pt x="4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4" name="Freeform 1482">
              <a:extLst>
                <a:ext uri="{FF2B5EF4-FFF2-40B4-BE49-F238E27FC236}">
                  <a16:creationId xmlns:a16="http://schemas.microsoft.com/office/drawing/2014/main" id="{9FCAC596-7556-40B3-AD24-859F85586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81"/>
              <a:ext cx="21" cy="17"/>
            </a:xfrm>
            <a:custGeom>
              <a:avLst/>
              <a:gdLst>
                <a:gd name="T0" fmla="*/ 23 w 42"/>
                <a:gd name="T1" fmla="*/ 0 h 32"/>
                <a:gd name="T2" fmla="*/ 0 w 42"/>
                <a:gd name="T3" fmla="*/ 32 h 32"/>
                <a:gd name="T4" fmla="*/ 42 w 42"/>
                <a:gd name="T5" fmla="*/ 27 h 32"/>
                <a:gd name="T6" fmla="*/ 23 w 4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23" y="0"/>
                  </a:moveTo>
                  <a:lnTo>
                    <a:pt x="0" y="32"/>
                  </a:lnTo>
                  <a:lnTo>
                    <a:pt x="42" y="2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5" name="Freeform 1483">
              <a:extLst>
                <a:ext uri="{FF2B5EF4-FFF2-40B4-BE49-F238E27FC236}">
                  <a16:creationId xmlns:a16="http://schemas.microsoft.com/office/drawing/2014/main" id="{A13EB73E-EB3E-4181-BEE7-BEEAA7773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81"/>
              <a:ext cx="21" cy="17"/>
            </a:xfrm>
            <a:custGeom>
              <a:avLst/>
              <a:gdLst>
                <a:gd name="T0" fmla="*/ 23 w 42"/>
                <a:gd name="T1" fmla="*/ 0 h 32"/>
                <a:gd name="T2" fmla="*/ 0 w 42"/>
                <a:gd name="T3" fmla="*/ 32 h 32"/>
                <a:gd name="T4" fmla="*/ 42 w 42"/>
                <a:gd name="T5" fmla="*/ 27 h 32"/>
                <a:gd name="T6" fmla="*/ 23 w 4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2">
                  <a:moveTo>
                    <a:pt x="23" y="0"/>
                  </a:moveTo>
                  <a:lnTo>
                    <a:pt x="0" y="32"/>
                  </a:lnTo>
                  <a:lnTo>
                    <a:pt x="42" y="27"/>
                  </a:lnTo>
                  <a:lnTo>
                    <a:pt x="2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6" name="Freeform 1484">
              <a:extLst>
                <a:ext uri="{FF2B5EF4-FFF2-40B4-BE49-F238E27FC236}">
                  <a16:creationId xmlns:a16="http://schemas.microsoft.com/office/drawing/2014/main" id="{1A0B4170-697D-4F95-9596-A332AF53B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880"/>
              <a:ext cx="27" cy="15"/>
            </a:xfrm>
            <a:custGeom>
              <a:avLst/>
              <a:gdLst>
                <a:gd name="T0" fmla="*/ 54 w 54"/>
                <a:gd name="T1" fmla="*/ 0 h 31"/>
                <a:gd name="T2" fmla="*/ 0 w 54"/>
                <a:gd name="T3" fmla="*/ 4 h 31"/>
                <a:gd name="T4" fmla="*/ 19 w 54"/>
                <a:gd name="T5" fmla="*/ 31 h 31"/>
                <a:gd name="T6" fmla="*/ 54 w 5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1">
                  <a:moveTo>
                    <a:pt x="54" y="0"/>
                  </a:moveTo>
                  <a:lnTo>
                    <a:pt x="0" y="4"/>
                  </a:lnTo>
                  <a:lnTo>
                    <a:pt x="19" y="3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7" name="Freeform 1485">
              <a:extLst>
                <a:ext uri="{FF2B5EF4-FFF2-40B4-BE49-F238E27FC236}">
                  <a16:creationId xmlns:a16="http://schemas.microsoft.com/office/drawing/2014/main" id="{6B4943B3-9271-4346-B294-BE0630308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880"/>
              <a:ext cx="27" cy="15"/>
            </a:xfrm>
            <a:custGeom>
              <a:avLst/>
              <a:gdLst>
                <a:gd name="T0" fmla="*/ 54 w 54"/>
                <a:gd name="T1" fmla="*/ 0 h 31"/>
                <a:gd name="T2" fmla="*/ 0 w 54"/>
                <a:gd name="T3" fmla="*/ 4 h 31"/>
                <a:gd name="T4" fmla="*/ 19 w 54"/>
                <a:gd name="T5" fmla="*/ 31 h 31"/>
                <a:gd name="T6" fmla="*/ 54 w 5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1">
                  <a:moveTo>
                    <a:pt x="54" y="0"/>
                  </a:moveTo>
                  <a:lnTo>
                    <a:pt x="0" y="4"/>
                  </a:lnTo>
                  <a:lnTo>
                    <a:pt x="19" y="31"/>
                  </a:lnTo>
                  <a:lnTo>
                    <a:pt x="5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8" name="Freeform 1486">
              <a:extLst>
                <a:ext uri="{FF2B5EF4-FFF2-40B4-BE49-F238E27FC236}">
                  <a16:creationId xmlns:a16="http://schemas.microsoft.com/office/drawing/2014/main" id="{36960795-DBF5-47E0-8447-44AD4011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850"/>
              <a:ext cx="27" cy="31"/>
            </a:xfrm>
            <a:custGeom>
              <a:avLst/>
              <a:gdLst>
                <a:gd name="T0" fmla="*/ 54 w 54"/>
                <a:gd name="T1" fmla="*/ 0 h 63"/>
                <a:gd name="T2" fmla="*/ 0 w 54"/>
                <a:gd name="T3" fmla="*/ 63 h 63"/>
                <a:gd name="T4" fmla="*/ 54 w 54"/>
                <a:gd name="T5" fmla="*/ 59 h 63"/>
                <a:gd name="T6" fmla="*/ 54 w 54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3">
                  <a:moveTo>
                    <a:pt x="54" y="0"/>
                  </a:moveTo>
                  <a:lnTo>
                    <a:pt x="0" y="63"/>
                  </a:lnTo>
                  <a:lnTo>
                    <a:pt x="54" y="5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59" name="Freeform 1487">
              <a:extLst>
                <a:ext uri="{FF2B5EF4-FFF2-40B4-BE49-F238E27FC236}">
                  <a16:creationId xmlns:a16="http://schemas.microsoft.com/office/drawing/2014/main" id="{3479B382-F79E-409A-94B7-E636D6980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850"/>
              <a:ext cx="27" cy="31"/>
            </a:xfrm>
            <a:custGeom>
              <a:avLst/>
              <a:gdLst>
                <a:gd name="T0" fmla="*/ 54 w 54"/>
                <a:gd name="T1" fmla="*/ 0 h 63"/>
                <a:gd name="T2" fmla="*/ 0 w 54"/>
                <a:gd name="T3" fmla="*/ 63 h 63"/>
                <a:gd name="T4" fmla="*/ 54 w 54"/>
                <a:gd name="T5" fmla="*/ 59 h 63"/>
                <a:gd name="T6" fmla="*/ 54 w 54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3">
                  <a:moveTo>
                    <a:pt x="54" y="0"/>
                  </a:moveTo>
                  <a:lnTo>
                    <a:pt x="0" y="63"/>
                  </a:lnTo>
                  <a:lnTo>
                    <a:pt x="54" y="59"/>
                  </a:lnTo>
                  <a:lnTo>
                    <a:pt x="54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0" name="Freeform 1488">
              <a:extLst>
                <a:ext uri="{FF2B5EF4-FFF2-40B4-BE49-F238E27FC236}">
                  <a16:creationId xmlns:a16="http://schemas.microsoft.com/office/drawing/2014/main" id="{4DCC92FE-6EF7-4691-9F91-546599986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" y="1850"/>
              <a:ext cx="38" cy="30"/>
            </a:xfrm>
            <a:custGeom>
              <a:avLst/>
              <a:gdLst>
                <a:gd name="T0" fmla="*/ 76 w 76"/>
                <a:gd name="T1" fmla="*/ 0 h 59"/>
                <a:gd name="T2" fmla="*/ 0 w 76"/>
                <a:gd name="T3" fmla="*/ 0 h 59"/>
                <a:gd name="T4" fmla="*/ 0 w 76"/>
                <a:gd name="T5" fmla="*/ 59 h 59"/>
                <a:gd name="T6" fmla="*/ 76 w 76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59">
                  <a:moveTo>
                    <a:pt x="76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1" name="Freeform 1489">
              <a:extLst>
                <a:ext uri="{FF2B5EF4-FFF2-40B4-BE49-F238E27FC236}">
                  <a16:creationId xmlns:a16="http://schemas.microsoft.com/office/drawing/2014/main" id="{2319F63E-D0E3-41DA-820D-666043CC4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" y="1850"/>
              <a:ext cx="38" cy="30"/>
            </a:xfrm>
            <a:custGeom>
              <a:avLst/>
              <a:gdLst>
                <a:gd name="T0" fmla="*/ 76 w 76"/>
                <a:gd name="T1" fmla="*/ 0 h 59"/>
                <a:gd name="T2" fmla="*/ 0 w 76"/>
                <a:gd name="T3" fmla="*/ 0 h 59"/>
                <a:gd name="T4" fmla="*/ 0 w 76"/>
                <a:gd name="T5" fmla="*/ 59 h 59"/>
                <a:gd name="T6" fmla="*/ 76 w 76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59">
                  <a:moveTo>
                    <a:pt x="76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7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2" name="Freeform 1490">
              <a:extLst>
                <a:ext uri="{FF2B5EF4-FFF2-40B4-BE49-F238E27FC236}">
                  <a16:creationId xmlns:a16="http://schemas.microsoft.com/office/drawing/2014/main" id="{C945966C-FD1F-40B4-B883-BD457FEAA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463"/>
              <a:ext cx="15" cy="62"/>
            </a:xfrm>
            <a:custGeom>
              <a:avLst/>
              <a:gdLst>
                <a:gd name="T0" fmla="*/ 31 w 31"/>
                <a:gd name="T1" fmla="*/ 0 h 125"/>
                <a:gd name="T2" fmla="*/ 0 w 31"/>
                <a:gd name="T3" fmla="*/ 125 h 125"/>
                <a:gd name="T4" fmla="*/ 2 w 3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5">
                  <a:moveTo>
                    <a:pt x="31" y="0"/>
                  </a:moveTo>
                  <a:lnTo>
                    <a:pt x="0" y="125"/>
                  </a:lnTo>
                  <a:lnTo>
                    <a:pt x="2" y="125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3" name="Freeform 1491">
              <a:extLst>
                <a:ext uri="{FF2B5EF4-FFF2-40B4-BE49-F238E27FC236}">
                  <a16:creationId xmlns:a16="http://schemas.microsoft.com/office/drawing/2014/main" id="{78BA8FF5-61B9-483E-BEDC-3A0481159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512"/>
              <a:ext cx="13" cy="13"/>
            </a:xfrm>
            <a:custGeom>
              <a:avLst/>
              <a:gdLst>
                <a:gd name="T0" fmla="*/ 0 w 27"/>
                <a:gd name="T1" fmla="*/ 27 h 27"/>
                <a:gd name="T2" fmla="*/ 27 w 27"/>
                <a:gd name="T3" fmla="*/ 0 h 27"/>
                <a:gd name="T4" fmla="*/ 27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27" y="0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4" name="Freeform 1492">
              <a:extLst>
                <a:ext uri="{FF2B5EF4-FFF2-40B4-BE49-F238E27FC236}">
                  <a16:creationId xmlns:a16="http://schemas.microsoft.com/office/drawing/2014/main" id="{8B2432E5-7B13-4E83-8F5E-36DDCE7FC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2463"/>
              <a:ext cx="16" cy="62"/>
            </a:xfrm>
            <a:custGeom>
              <a:avLst/>
              <a:gdLst>
                <a:gd name="T0" fmla="*/ 0 w 33"/>
                <a:gd name="T1" fmla="*/ 0 h 125"/>
                <a:gd name="T2" fmla="*/ 31 w 33"/>
                <a:gd name="T3" fmla="*/ 125 h 125"/>
                <a:gd name="T4" fmla="*/ 33 w 33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25">
                  <a:moveTo>
                    <a:pt x="0" y="0"/>
                  </a:moveTo>
                  <a:lnTo>
                    <a:pt x="31" y="125"/>
                  </a:lnTo>
                  <a:lnTo>
                    <a:pt x="33" y="125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5" name="Freeform 1493">
              <a:extLst>
                <a:ext uri="{FF2B5EF4-FFF2-40B4-BE49-F238E27FC236}">
                  <a16:creationId xmlns:a16="http://schemas.microsoft.com/office/drawing/2014/main" id="{E474EDF4-9484-4435-B628-E581D905A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512"/>
              <a:ext cx="13" cy="13"/>
            </a:xfrm>
            <a:custGeom>
              <a:avLst/>
              <a:gdLst>
                <a:gd name="T0" fmla="*/ 27 w 27"/>
                <a:gd name="T1" fmla="*/ 27 h 27"/>
                <a:gd name="T2" fmla="*/ 0 w 27"/>
                <a:gd name="T3" fmla="*/ 0 h 27"/>
                <a:gd name="T4" fmla="*/ 0 w 2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7">
                  <a:moveTo>
                    <a:pt x="27" y="27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6" name="Freeform 1494">
              <a:extLst>
                <a:ext uri="{FF2B5EF4-FFF2-40B4-BE49-F238E27FC236}">
                  <a16:creationId xmlns:a16="http://schemas.microsoft.com/office/drawing/2014/main" id="{69D5BD46-8CCA-4DEB-8D48-A200F3CEE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716"/>
              <a:ext cx="16" cy="15"/>
            </a:xfrm>
            <a:custGeom>
              <a:avLst/>
              <a:gdLst>
                <a:gd name="T0" fmla="*/ 0 w 33"/>
                <a:gd name="T1" fmla="*/ 31 h 31"/>
                <a:gd name="T2" fmla="*/ 33 w 33"/>
                <a:gd name="T3" fmla="*/ 0 h 31"/>
                <a:gd name="T4" fmla="*/ 33 w 33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31">
                  <a:moveTo>
                    <a:pt x="0" y="31"/>
                  </a:moveTo>
                  <a:lnTo>
                    <a:pt x="33" y="0"/>
                  </a:lnTo>
                  <a:lnTo>
                    <a:pt x="3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7" name="Freeform 1495">
              <a:extLst>
                <a:ext uri="{FF2B5EF4-FFF2-40B4-BE49-F238E27FC236}">
                  <a16:creationId xmlns:a16="http://schemas.microsoft.com/office/drawing/2014/main" id="{82AF3FCE-043A-4C73-B02B-884E5876A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" y="2716"/>
              <a:ext cx="16" cy="15"/>
            </a:xfrm>
            <a:custGeom>
              <a:avLst/>
              <a:gdLst>
                <a:gd name="T0" fmla="*/ 0 w 33"/>
                <a:gd name="T1" fmla="*/ 0 h 31"/>
                <a:gd name="T2" fmla="*/ 31 w 33"/>
                <a:gd name="T3" fmla="*/ 31 h 31"/>
                <a:gd name="T4" fmla="*/ 33 w 33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31">
                  <a:moveTo>
                    <a:pt x="0" y="0"/>
                  </a:moveTo>
                  <a:lnTo>
                    <a:pt x="31" y="31"/>
                  </a:lnTo>
                  <a:lnTo>
                    <a:pt x="33" y="31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8" name="Freeform 1496">
              <a:extLst>
                <a:ext uri="{FF2B5EF4-FFF2-40B4-BE49-F238E27FC236}">
                  <a16:creationId xmlns:a16="http://schemas.microsoft.com/office/drawing/2014/main" id="{586D2DC0-4330-46FB-8873-D21E7B28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512"/>
              <a:ext cx="13" cy="219"/>
            </a:xfrm>
            <a:custGeom>
              <a:avLst/>
              <a:gdLst>
                <a:gd name="T0" fmla="*/ 27 w 27"/>
                <a:gd name="T1" fmla="*/ 0 h 438"/>
                <a:gd name="T2" fmla="*/ 23 w 27"/>
                <a:gd name="T3" fmla="*/ 140 h 438"/>
                <a:gd name="T4" fmla="*/ 21 w 27"/>
                <a:gd name="T5" fmla="*/ 207 h 438"/>
                <a:gd name="T6" fmla="*/ 20 w 27"/>
                <a:gd name="T7" fmla="*/ 268 h 438"/>
                <a:gd name="T8" fmla="*/ 18 w 27"/>
                <a:gd name="T9" fmla="*/ 297 h 438"/>
                <a:gd name="T10" fmla="*/ 16 w 27"/>
                <a:gd name="T11" fmla="*/ 323 h 438"/>
                <a:gd name="T12" fmla="*/ 14 w 27"/>
                <a:gd name="T13" fmla="*/ 348 h 438"/>
                <a:gd name="T14" fmla="*/ 10 w 27"/>
                <a:gd name="T15" fmla="*/ 371 h 438"/>
                <a:gd name="T16" fmla="*/ 8 w 27"/>
                <a:gd name="T17" fmla="*/ 392 h 438"/>
                <a:gd name="T18" fmla="*/ 6 w 27"/>
                <a:gd name="T19" fmla="*/ 411 h 438"/>
                <a:gd name="T20" fmla="*/ 4 w 27"/>
                <a:gd name="T21" fmla="*/ 427 h 438"/>
                <a:gd name="T22" fmla="*/ 0 w 27"/>
                <a:gd name="T23" fmla="*/ 438 h 438"/>
                <a:gd name="T24" fmla="*/ 2 w 27"/>
                <a:gd name="T25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38">
                  <a:moveTo>
                    <a:pt x="27" y="0"/>
                  </a:moveTo>
                  <a:lnTo>
                    <a:pt x="23" y="140"/>
                  </a:lnTo>
                  <a:lnTo>
                    <a:pt x="21" y="207"/>
                  </a:lnTo>
                  <a:lnTo>
                    <a:pt x="20" y="268"/>
                  </a:lnTo>
                  <a:lnTo>
                    <a:pt x="18" y="297"/>
                  </a:lnTo>
                  <a:lnTo>
                    <a:pt x="16" y="323"/>
                  </a:lnTo>
                  <a:lnTo>
                    <a:pt x="14" y="348"/>
                  </a:lnTo>
                  <a:lnTo>
                    <a:pt x="10" y="371"/>
                  </a:lnTo>
                  <a:lnTo>
                    <a:pt x="8" y="392"/>
                  </a:lnTo>
                  <a:lnTo>
                    <a:pt x="6" y="411"/>
                  </a:lnTo>
                  <a:lnTo>
                    <a:pt x="4" y="427"/>
                  </a:lnTo>
                  <a:lnTo>
                    <a:pt x="0" y="438"/>
                  </a:lnTo>
                  <a:lnTo>
                    <a:pt x="2" y="438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369" name="Freeform 1497">
              <a:extLst>
                <a:ext uri="{FF2B5EF4-FFF2-40B4-BE49-F238E27FC236}">
                  <a16:creationId xmlns:a16="http://schemas.microsoft.com/office/drawing/2014/main" id="{391792D5-D6A2-4979-A4B7-083ECFCA5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512"/>
              <a:ext cx="13" cy="219"/>
            </a:xfrm>
            <a:custGeom>
              <a:avLst/>
              <a:gdLst>
                <a:gd name="T0" fmla="*/ 0 w 27"/>
                <a:gd name="T1" fmla="*/ 0 h 438"/>
                <a:gd name="T2" fmla="*/ 2 w 27"/>
                <a:gd name="T3" fmla="*/ 140 h 438"/>
                <a:gd name="T4" fmla="*/ 6 w 27"/>
                <a:gd name="T5" fmla="*/ 207 h 438"/>
                <a:gd name="T6" fmla="*/ 7 w 27"/>
                <a:gd name="T7" fmla="*/ 268 h 438"/>
                <a:gd name="T8" fmla="*/ 9 w 27"/>
                <a:gd name="T9" fmla="*/ 297 h 438"/>
                <a:gd name="T10" fmla="*/ 11 w 27"/>
                <a:gd name="T11" fmla="*/ 323 h 438"/>
                <a:gd name="T12" fmla="*/ 13 w 27"/>
                <a:gd name="T13" fmla="*/ 348 h 438"/>
                <a:gd name="T14" fmla="*/ 17 w 27"/>
                <a:gd name="T15" fmla="*/ 371 h 438"/>
                <a:gd name="T16" fmla="*/ 19 w 27"/>
                <a:gd name="T17" fmla="*/ 392 h 438"/>
                <a:gd name="T18" fmla="*/ 21 w 27"/>
                <a:gd name="T19" fmla="*/ 411 h 438"/>
                <a:gd name="T20" fmla="*/ 23 w 27"/>
                <a:gd name="T21" fmla="*/ 427 h 438"/>
                <a:gd name="T22" fmla="*/ 25 w 27"/>
                <a:gd name="T23" fmla="*/ 438 h 438"/>
                <a:gd name="T24" fmla="*/ 27 w 27"/>
                <a:gd name="T25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38">
                  <a:moveTo>
                    <a:pt x="0" y="0"/>
                  </a:moveTo>
                  <a:lnTo>
                    <a:pt x="2" y="140"/>
                  </a:lnTo>
                  <a:lnTo>
                    <a:pt x="6" y="207"/>
                  </a:lnTo>
                  <a:lnTo>
                    <a:pt x="7" y="268"/>
                  </a:lnTo>
                  <a:lnTo>
                    <a:pt x="9" y="297"/>
                  </a:lnTo>
                  <a:lnTo>
                    <a:pt x="11" y="323"/>
                  </a:lnTo>
                  <a:lnTo>
                    <a:pt x="13" y="348"/>
                  </a:lnTo>
                  <a:lnTo>
                    <a:pt x="17" y="371"/>
                  </a:lnTo>
                  <a:lnTo>
                    <a:pt x="19" y="392"/>
                  </a:lnTo>
                  <a:lnTo>
                    <a:pt x="21" y="411"/>
                  </a:lnTo>
                  <a:lnTo>
                    <a:pt x="23" y="427"/>
                  </a:lnTo>
                  <a:lnTo>
                    <a:pt x="25" y="438"/>
                  </a:lnTo>
                  <a:lnTo>
                    <a:pt x="27" y="438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370" name="Group 1498">
              <a:extLst>
                <a:ext uri="{FF2B5EF4-FFF2-40B4-BE49-F238E27FC236}">
                  <a16:creationId xmlns:a16="http://schemas.microsoft.com/office/drawing/2014/main" id="{F464A28C-8225-43EB-A46F-AE87D0978F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2" y="2463"/>
              <a:ext cx="31" cy="268"/>
              <a:chOff x="2402" y="2463"/>
              <a:chExt cx="31" cy="268"/>
            </a:xfrm>
          </p:grpSpPr>
          <p:sp>
            <p:nvSpPr>
              <p:cNvPr id="81371" name="Freeform 1499">
                <a:extLst>
                  <a:ext uri="{FF2B5EF4-FFF2-40B4-BE49-F238E27FC236}">
                    <a16:creationId xmlns:a16="http://schemas.microsoft.com/office/drawing/2014/main" id="{B6417971-F01B-4353-9339-1C876B524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4" y="2716"/>
                <a:ext cx="13" cy="9"/>
              </a:xfrm>
              <a:custGeom>
                <a:avLst/>
                <a:gdLst>
                  <a:gd name="T0" fmla="*/ 27 w 27"/>
                  <a:gd name="T1" fmla="*/ 0 h 20"/>
                  <a:gd name="T2" fmla="*/ 0 w 27"/>
                  <a:gd name="T3" fmla="*/ 20 h 20"/>
                  <a:gd name="T4" fmla="*/ 2 w 27"/>
                  <a:gd name="T5" fmla="*/ 4 h 20"/>
                  <a:gd name="T6" fmla="*/ 27 w 27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0">
                    <a:moveTo>
                      <a:pt x="27" y="0"/>
                    </a:moveTo>
                    <a:lnTo>
                      <a:pt x="0" y="20"/>
                    </a:lnTo>
                    <a:lnTo>
                      <a:pt x="2" y="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72" name="Freeform 1500">
                <a:extLst>
                  <a:ext uri="{FF2B5EF4-FFF2-40B4-BE49-F238E27FC236}">
                    <a16:creationId xmlns:a16="http://schemas.microsoft.com/office/drawing/2014/main" id="{D650EEE4-E00F-4A3E-8DE9-A175A0BBD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4" y="2716"/>
                <a:ext cx="13" cy="9"/>
              </a:xfrm>
              <a:custGeom>
                <a:avLst/>
                <a:gdLst>
                  <a:gd name="T0" fmla="*/ 27 w 27"/>
                  <a:gd name="T1" fmla="*/ 0 h 20"/>
                  <a:gd name="T2" fmla="*/ 0 w 27"/>
                  <a:gd name="T3" fmla="*/ 20 h 20"/>
                  <a:gd name="T4" fmla="*/ 2 w 27"/>
                  <a:gd name="T5" fmla="*/ 4 h 20"/>
                  <a:gd name="T6" fmla="*/ 27 w 27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0">
                    <a:moveTo>
                      <a:pt x="27" y="0"/>
                    </a:moveTo>
                    <a:lnTo>
                      <a:pt x="0" y="20"/>
                    </a:lnTo>
                    <a:lnTo>
                      <a:pt x="2" y="4"/>
                    </a:lnTo>
                    <a:lnTo>
                      <a:pt x="27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73" name="Freeform 1501">
                <a:extLst>
                  <a:ext uri="{FF2B5EF4-FFF2-40B4-BE49-F238E27FC236}">
                    <a16:creationId xmlns:a16="http://schemas.microsoft.com/office/drawing/2014/main" id="{89616DDD-7D33-4BC9-A577-D4A3AADBE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2" y="2716"/>
                <a:ext cx="15" cy="15"/>
              </a:xfrm>
              <a:custGeom>
                <a:avLst/>
                <a:gdLst>
                  <a:gd name="T0" fmla="*/ 31 w 31"/>
                  <a:gd name="T1" fmla="*/ 0 h 31"/>
                  <a:gd name="T2" fmla="*/ 0 w 31"/>
                  <a:gd name="T3" fmla="*/ 31 h 31"/>
                  <a:gd name="T4" fmla="*/ 4 w 31"/>
                  <a:gd name="T5" fmla="*/ 20 h 31"/>
                  <a:gd name="T6" fmla="*/ 31 w 31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1">
                    <a:moveTo>
                      <a:pt x="31" y="0"/>
                    </a:moveTo>
                    <a:lnTo>
                      <a:pt x="0" y="31"/>
                    </a:lnTo>
                    <a:lnTo>
                      <a:pt x="4" y="2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74" name="Freeform 1502">
                <a:extLst>
                  <a:ext uri="{FF2B5EF4-FFF2-40B4-BE49-F238E27FC236}">
                    <a16:creationId xmlns:a16="http://schemas.microsoft.com/office/drawing/2014/main" id="{347A766E-5609-4099-A3D0-DE117C217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2" y="2716"/>
                <a:ext cx="15" cy="15"/>
              </a:xfrm>
              <a:custGeom>
                <a:avLst/>
                <a:gdLst>
                  <a:gd name="T0" fmla="*/ 31 w 31"/>
                  <a:gd name="T1" fmla="*/ 0 h 31"/>
                  <a:gd name="T2" fmla="*/ 0 w 31"/>
                  <a:gd name="T3" fmla="*/ 31 h 31"/>
                  <a:gd name="T4" fmla="*/ 4 w 31"/>
                  <a:gd name="T5" fmla="*/ 20 h 31"/>
                  <a:gd name="T6" fmla="*/ 31 w 31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1">
                    <a:moveTo>
                      <a:pt x="31" y="0"/>
                    </a:moveTo>
                    <a:lnTo>
                      <a:pt x="0" y="31"/>
                    </a:lnTo>
                    <a:lnTo>
                      <a:pt x="4" y="20"/>
                    </a:lnTo>
                    <a:lnTo>
                      <a:pt x="31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75" name="Freeform 1503">
                <a:extLst>
                  <a:ext uri="{FF2B5EF4-FFF2-40B4-BE49-F238E27FC236}">
                    <a16:creationId xmlns:a16="http://schemas.microsoft.com/office/drawing/2014/main" id="{26C3BE9D-7677-4097-8FAB-046E4BB0F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716"/>
                <a:ext cx="14" cy="9"/>
              </a:xfrm>
              <a:custGeom>
                <a:avLst/>
                <a:gdLst>
                  <a:gd name="T0" fmla="*/ 0 w 29"/>
                  <a:gd name="T1" fmla="*/ 0 h 20"/>
                  <a:gd name="T2" fmla="*/ 27 w 29"/>
                  <a:gd name="T3" fmla="*/ 4 h 20"/>
                  <a:gd name="T4" fmla="*/ 29 w 29"/>
                  <a:gd name="T5" fmla="*/ 20 h 20"/>
                  <a:gd name="T6" fmla="*/ 0 w 29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0">
                    <a:moveTo>
                      <a:pt x="0" y="0"/>
                    </a:moveTo>
                    <a:lnTo>
                      <a:pt x="27" y="4"/>
                    </a:lnTo>
                    <a:lnTo>
                      <a:pt x="29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76" name="Freeform 1504">
                <a:extLst>
                  <a:ext uri="{FF2B5EF4-FFF2-40B4-BE49-F238E27FC236}">
                    <a16:creationId xmlns:a16="http://schemas.microsoft.com/office/drawing/2014/main" id="{DF817B81-557E-4D3F-B1CC-BDE335A1A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716"/>
                <a:ext cx="14" cy="9"/>
              </a:xfrm>
              <a:custGeom>
                <a:avLst/>
                <a:gdLst>
                  <a:gd name="T0" fmla="*/ 0 w 29"/>
                  <a:gd name="T1" fmla="*/ 0 h 20"/>
                  <a:gd name="T2" fmla="*/ 27 w 29"/>
                  <a:gd name="T3" fmla="*/ 4 h 20"/>
                  <a:gd name="T4" fmla="*/ 29 w 29"/>
                  <a:gd name="T5" fmla="*/ 20 h 20"/>
                  <a:gd name="T6" fmla="*/ 0 w 29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0">
                    <a:moveTo>
                      <a:pt x="0" y="0"/>
                    </a:moveTo>
                    <a:lnTo>
                      <a:pt x="27" y="4"/>
                    </a:lnTo>
                    <a:lnTo>
                      <a:pt x="29" y="20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77" name="Freeform 1505">
                <a:extLst>
                  <a:ext uri="{FF2B5EF4-FFF2-40B4-BE49-F238E27FC236}">
                    <a16:creationId xmlns:a16="http://schemas.microsoft.com/office/drawing/2014/main" id="{DCED7036-6703-4804-98F4-919A25337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716"/>
                <a:ext cx="16" cy="15"/>
              </a:xfrm>
              <a:custGeom>
                <a:avLst/>
                <a:gdLst>
                  <a:gd name="T0" fmla="*/ 0 w 33"/>
                  <a:gd name="T1" fmla="*/ 0 h 31"/>
                  <a:gd name="T2" fmla="*/ 29 w 33"/>
                  <a:gd name="T3" fmla="*/ 20 h 31"/>
                  <a:gd name="T4" fmla="*/ 33 w 33"/>
                  <a:gd name="T5" fmla="*/ 31 h 31"/>
                  <a:gd name="T6" fmla="*/ 0 w 33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1">
                    <a:moveTo>
                      <a:pt x="0" y="0"/>
                    </a:moveTo>
                    <a:lnTo>
                      <a:pt x="29" y="20"/>
                    </a:lnTo>
                    <a:lnTo>
                      <a:pt x="33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78" name="Freeform 1506">
                <a:extLst>
                  <a:ext uri="{FF2B5EF4-FFF2-40B4-BE49-F238E27FC236}">
                    <a16:creationId xmlns:a16="http://schemas.microsoft.com/office/drawing/2014/main" id="{2BFC118D-87E8-4490-BBB3-23FE72C01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716"/>
                <a:ext cx="16" cy="15"/>
              </a:xfrm>
              <a:custGeom>
                <a:avLst/>
                <a:gdLst>
                  <a:gd name="T0" fmla="*/ 0 w 33"/>
                  <a:gd name="T1" fmla="*/ 0 h 31"/>
                  <a:gd name="T2" fmla="*/ 29 w 33"/>
                  <a:gd name="T3" fmla="*/ 20 h 31"/>
                  <a:gd name="T4" fmla="*/ 33 w 33"/>
                  <a:gd name="T5" fmla="*/ 31 h 31"/>
                  <a:gd name="T6" fmla="*/ 0 w 33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1">
                    <a:moveTo>
                      <a:pt x="0" y="0"/>
                    </a:moveTo>
                    <a:lnTo>
                      <a:pt x="29" y="20"/>
                    </a:lnTo>
                    <a:lnTo>
                      <a:pt x="33" y="31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79" name="Freeform 1507">
                <a:extLst>
                  <a:ext uri="{FF2B5EF4-FFF2-40B4-BE49-F238E27FC236}">
                    <a16:creationId xmlns:a16="http://schemas.microsoft.com/office/drawing/2014/main" id="{48289891-4229-4652-80C6-52DCD6DED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5" y="2708"/>
                <a:ext cx="12" cy="10"/>
              </a:xfrm>
              <a:custGeom>
                <a:avLst/>
                <a:gdLst>
                  <a:gd name="T0" fmla="*/ 2 w 25"/>
                  <a:gd name="T1" fmla="*/ 0 h 19"/>
                  <a:gd name="T2" fmla="*/ 25 w 25"/>
                  <a:gd name="T3" fmla="*/ 15 h 19"/>
                  <a:gd name="T4" fmla="*/ 0 w 25"/>
                  <a:gd name="T5" fmla="*/ 19 h 19"/>
                  <a:gd name="T6" fmla="*/ 2 w 25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9">
                    <a:moveTo>
                      <a:pt x="2" y="0"/>
                    </a:moveTo>
                    <a:lnTo>
                      <a:pt x="25" y="15"/>
                    </a:lnTo>
                    <a:lnTo>
                      <a:pt x="0" y="1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0" name="Freeform 1508">
                <a:extLst>
                  <a:ext uri="{FF2B5EF4-FFF2-40B4-BE49-F238E27FC236}">
                    <a16:creationId xmlns:a16="http://schemas.microsoft.com/office/drawing/2014/main" id="{F5D7845C-939E-47A6-B126-A638259D8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5" y="2708"/>
                <a:ext cx="12" cy="10"/>
              </a:xfrm>
              <a:custGeom>
                <a:avLst/>
                <a:gdLst>
                  <a:gd name="T0" fmla="*/ 2 w 25"/>
                  <a:gd name="T1" fmla="*/ 0 h 19"/>
                  <a:gd name="T2" fmla="*/ 25 w 25"/>
                  <a:gd name="T3" fmla="*/ 15 h 19"/>
                  <a:gd name="T4" fmla="*/ 0 w 25"/>
                  <a:gd name="T5" fmla="*/ 19 h 19"/>
                  <a:gd name="T6" fmla="*/ 2 w 25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9">
                    <a:moveTo>
                      <a:pt x="2" y="0"/>
                    </a:moveTo>
                    <a:lnTo>
                      <a:pt x="25" y="15"/>
                    </a:lnTo>
                    <a:lnTo>
                      <a:pt x="0" y="19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1" name="Freeform 1509">
                <a:extLst>
                  <a:ext uri="{FF2B5EF4-FFF2-40B4-BE49-F238E27FC236}">
                    <a16:creationId xmlns:a16="http://schemas.microsoft.com/office/drawing/2014/main" id="{10B2F779-78EB-4619-AF3B-EC598363E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" y="2708"/>
                <a:ext cx="23" cy="8"/>
              </a:xfrm>
              <a:custGeom>
                <a:avLst/>
                <a:gdLst>
                  <a:gd name="T0" fmla="*/ 48 w 48"/>
                  <a:gd name="T1" fmla="*/ 0 h 15"/>
                  <a:gd name="T2" fmla="*/ 23 w 48"/>
                  <a:gd name="T3" fmla="*/ 15 h 15"/>
                  <a:gd name="T4" fmla="*/ 0 w 48"/>
                  <a:gd name="T5" fmla="*/ 0 h 15"/>
                  <a:gd name="T6" fmla="*/ 48 w 48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5">
                    <a:moveTo>
                      <a:pt x="48" y="0"/>
                    </a:moveTo>
                    <a:lnTo>
                      <a:pt x="23" y="15"/>
                    </a:lnTo>
                    <a:lnTo>
                      <a:pt x="0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2" name="Freeform 1510">
                <a:extLst>
                  <a:ext uri="{FF2B5EF4-FFF2-40B4-BE49-F238E27FC236}">
                    <a16:creationId xmlns:a16="http://schemas.microsoft.com/office/drawing/2014/main" id="{F36F105E-83FB-4C91-858B-F3F7ECFA3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" y="2708"/>
                <a:ext cx="23" cy="8"/>
              </a:xfrm>
              <a:custGeom>
                <a:avLst/>
                <a:gdLst>
                  <a:gd name="T0" fmla="*/ 48 w 48"/>
                  <a:gd name="T1" fmla="*/ 0 h 15"/>
                  <a:gd name="T2" fmla="*/ 23 w 48"/>
                  <a:gd name="T3" fmla="*/ 15 h 15"/>
                  <a:gd name="T4" fmla="*/ 0 w 48"/>
                  <a:gd name="T5" fmla="*/ 0 h 15"/>
                  <a:gd name="T6" fmla="*/ 48 w 48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5">
                    <a:moveTo>
                      <a:pt x="48" y="0"/>
                    </a:moveTo>
                    <a:lnTo>
                      <a:pt x="23" y="15"/>
                    </a:ln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3" name="Freeform 1511">
                <a:extLst>
                  <a:ext uri="{FF2B5EF4-FFF2-40B4-BE49-F238E27FC236}">
                    <a16:creationId xmlns:a16="http://schemas.microsoft.com/office/drawing/2014/main" id="{91FA90AB-675D-49EE-9FB6-B9EB584AF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708"/>
                <a:ext cx="13" cy="10"/>
              </a:xfrm>
              <a:custGeom>
                <a:avLst/>
                <a:gdLst>
                  <a:gd name="T0" fmla="*/ 25 w 27"/>
                  <a:gd name="T1" fmla="*/ 0 h 19"/>
                  <a:gd name="T2" fmla="*/ 27 w 27"/>
                  <a:gd name="T3" fmla="*/ 19 h 19"/>
                  <a:gd name="T4" fmla="*/ 0 w 27"/>
                  <a:gd name="T5" fmla="*/ 15 h 19"/>
                  <a:gd name="T6" fmla="*/ 25 w 2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9">
                    <a:moveTo>
                      <a:pt x="25" y="0"/>
                    </a:moveTo>
                    <a:lnTo>
                      <a:pt x="27" y="19"/>
                    </a:lnTo>
                    <a:lnTo>
                      <a:pt x="0" y="1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4" name="Freeform 1512">
                <a:extLst>
                  <a:ext uri="{FF2B5EF4-FFF2-40B4-BE49-F238E27FC236}">
                    <a16:creationId xmlns:a16="http://schemas.microsoft.com/office/drawing/2014/main" id="{95A07FAF-8C8C-43FE-A1F8-B2FB2A461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708"/>
                <a:ext cx="13" cy="10"/>
              </a:xfrm>
              <a:custGeom>
                <a:avLst/>
                <a:gdLst>
                  <a:gd name="T0" fmla="*/ 25 w 27"/>
                  <a:gd name="T1" fmla="*/ 0 h 19"/>
                  <a:gd name="T2" fmla="*/ 27 w 27"/>
                  <a:gd name="T3" fmla="*/ 19 h 19"/>
                  <a:gd name="T4" fmla="*/ 0 w 27"/>
                  <a:gd name="T5" fmla="*/ 15 h 19"/>
                  <a:gd name="T6" fmla="*/ 25 w 2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9">
                    <a:moveTo>
                      <a:pt x="25" y="0"/>
                    </a:moveTo>
                    <a:lnTo>
                      <a:pt x="27" y="19"/>
                    </a:lnTo>
                    <a:lnTo>
                      <a:pt x="0" y="15"/>
                    </a:lnTo>
                    <a:lnTo>
                      <a:pt x="25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5" name="Freeform 1513">
                <a:extLst>
                  <a:ext uri="{FF2B5EF4-FFF2-40B4-BE49-F238E27FC236}">
                    <a16:creationId xmlns:a16="http://schemas.microsoft.com/office/drawing/2014/main" id="{606F7CDD-2361-474A-B112-7753FE5D8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" y="2698"/>
                <a:ext cx="23" cy="10"/>
              </a:xfrm>
              <a:custGeom>
                <a:avLst/>
                <a:gdLst>
                  <a:gd name="T0" fmla="*/ 2 w 48"/>
                  <a:gd name="T1" fmla="*/ 0 h 21"/>
                  <a:gd name="T2" fmla="*/ 48 w 48"/>
                  <a:gd name="T3" fmla="*/ 21 h 21"/>
                  <a:gd name="T4" fmla="*/ 0 w 48"/>
                  <a:gd name="T5" fmla="*/ 21 h 21"/>
                  <a:gd name="T6" fmla="*/ 2 w 48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21">
                    <a:moveTo>
                      <a:pt x="2" y="0"/>
                    </a:moveTo>
                    <a:lnTo>
                      <a:pt x="48" y="21"/>
                    </a:lnTo>
                    <a:lnTo>
                      <a:pt x="0" y="2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6" name="Freeform 1514">
                <a:extLst>
                  <a:ext uri="{FF2B5EF4-FFF2-40B4-BE49-F238E27FC236}">
                    <a16:creationId xmlns:a16="http://schemas.microsoft.com/office/drawing/2014/main" id="{E52BBC66-E31D-46A4-BBF5-B178049C2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" y="2698"/>
                <a:ext cx="23" cy="10"/>
              </a:xfrm>
              <a:custGeom>
                <a:avLst/>
                <a:gdLst>
                  <a:gd name="T0" fmla="*/ 2 w 48"/>
                  <a:gd name="T1" fmla="*/ 0 h 21"/>
                  <a:gd name="T2" fmla="*/ 48 w 48"/>
                  <a:gd name="T3" fmla="*/ 21 h 21"/>
                  <a:gd name="T4" fmla="*/ 0 w 48"/>
                  <a:gd name="T5" fmla="*/ 21 h 21"/>
                  <a:gd name="T6" fmla="*/ 2 w 48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21">
                    <a:moveTo>
                      <a:pt x="2" y="0"/>
                    </a:moveTo>
                    <a:lnTo>
                      <a:pt x="48" y="21"/>
                    </a:lnTo>
                    <a:lnTo>
                      <a:pt x="0" y="21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7" name="Freeform 1515">
                <a:extLst>
                  <a:ext uri="{FF2B5EF4-FFF2-40B4-BE49-F238E27FC236}">
                    <a16:creationId xmlns:a16="http://schemas.microsoft.com/office/drawing/2014/main" id="{6F68DCB5-9E72-4290-AC54-D84DD291F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2698"/>
                <a:ext cx="22" cy="10"/>
              </a:xfrm>
              <a:custGeom>
                <a:avLst/>
                <a:gdLst>
                  <a:gd name="T0" fmla="*/ 44 w 46"/>
                  <a:gd name="T1" fmla="*/ 0 h 21"/>
                  <a:gd name="T2" fmla="*/ 46 w 46"/>
                  <a:gd name="T3" fmla="*/ 21 h 21"/>
                  <a:gd name="T4" fmla="*/ 0 w 46"/>
                  <a:gd name="T5" fmla="*/ 0 h 21"/>
                  <a:gd name="T6" fmla="*/ 44 w 4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44" y="0"/>
                    </a:moveTo>
                    <a:lnTo>
                      <a:pt x="46" y="21"/>
                    </a:lnTo>
                    <a:lnTo>
                      <a:pt x="0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8" name="Freeform 1516">
                <a:extLst>
                  <a:ext uri="{FF2B5EF4-FFF2-40B4-BE49-F238E27FC236}">
                    <a16:creationId xmlns:a16="http://schemas.microsoft.com/office/drawing/2014/main" id="{05455C96-31CA-4175-919D-08865B3D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2698"/>
                <a:ext cx="22" cy="10"/>
              </a:xfrm>
              <a:custGeom>
                <a:avLst/>
                <a:gdLst>
                  <a:gd name="T0" fmla="*/ 44 w 46"/>
                  <a:gd name="T1" fmla="*/ 0 h 21"/>
                  <a:gd name="T2" fmla="*/ 46 w 46"/>
                  <a:gd name="T3" fmla="*/ 21 h 21"/>
                  <a:gd name="T4" fmla="*/ 0 w 46"/>
                  <a:gd name="T5" fmla="*/ 0 h 21"/>
                  <a:gd name="T6" fmla="*/ 44 w 4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44" y="0"/>
                    </a:moveTo>
                    <a:lnTo>
                      <a:pt x="46" y="21"/>
                    </a:lnTo>
                    <a:lnTo>
                      <a:pt x="0" y="0"/>
                    </a:lnTo>
                    <a:lnTo>
                      <a:pt x="4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89" name="Freeform 1517">
                <a:extLst>
                  <a:ext uri="{FF2B5EF4-FFF2-40B4-BE49-F238E27FC236}">
                    <a16:creationId xmlns:a16="http://schemas.microsoft.com/office/drawing/2014/main" id="{89707A3B-32E8-4E77-9726-59E812DB7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2686"/>
                <a:ext cx="22" cy="12"/>
              </a:xfrm>
              <a:custGeom>
                <a:avLst/>
                <a:gdLst>
                  <a:gd name="T0" fmla="*/ 4 w 44"/>
                  <a:gd name="T1" fmla="*/ 0 h 23"/>
                  <a:gd name="T2" fmla="*/ 44 w 44"/>
                  <a:gd name="T3" fmla="*/ 23 h 23"/>
                  <a:gd name="T4" fmla="*/ 0 w 44"/>
                  <a:gd name="T5" fmla="*/ 23 h 23"/>
                  <a:gd name="T6" fmla="*/ 4 w 44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23">
                    <a:moveTo>
                      <a:pt x="4" y="0"/>
                    </a:moveTo>
                    <a:lnTo>
                      <a:pt x="44" y="23"/>
                    </a:lnTo>
                    <a:lnTo>
                      <a:pt x="0" y="2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0" name="Freeform 1518">
                <a:extLst>
                  <a:ext uri="{FF2B5EF4-FFF2-40B4-BE49-F238E27FC236}">
                    <a16:creationId xmlns:a16="http://schemas.microsoft.com/office/drawing/2014/main" id="{6C5A7620-FA1D-4269-92AB-BF707E8F4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2686"/>
                <a:ext cx="22" cy="12"/>
              </a:xfrm>
              <a:custGeom>
                <a:avLst/>
                <a:gdLst>
                  <a:gd name="T0" fmla="*/ 4 w 44"/>
                  <a:gd name="T1" fmla="*/ 0 h 23"/>
                  <a:gd name="T2" fmla="*/ 44 w 44"/>
                  <a:gd name="T3" fmla="*/ 23 h 23"/>
                  <a:gd name="T4" fmla="*/ 0 w 44"/>
                  <a:gd name="T5" fmla="*/ 23 h 23"/>
                  <a:gd name="T6" fmla="*/ 4 w 44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23">
                    <a:moveTo>
                      <a:pt x="4" y="0"/>
                    </a:moveTo>
                    <a:lnTo>
                      <a:pt x="44" y="23"/>
                    </a:lnTo>
                    <a:lnTo>
                      <a:pt x="0" y="23"/>
                    </a:lnTo>
                    <a:lnTo>
                      <a:pt x="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1" name="Freeform 1519">
                <a:extLst>
                  <a:ext uri="{FF2B5EF4-FFF2-40B4-BE49-F238E27FC236}">
                    <a16:creationId xmlns:a16="http://schemas.microsoft.com/office/drawing/2014/main" id="{24435FD1-46AB-48E3-830D-8B7382608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2686"/>
                <a:ext cx="22" cy="12"/>
              </a:xfrm>
              <a:custGeom>
                <a:avLst/>
                <a:gdLst>
                  <a:gd name="T0" fmla="*/ 38 w 42"/>
                  <a:gd name="T1" fmla="*/ 0 h 23"/>
                  <a:gd name="T2" fmla="*/ 42 w 42"/>
                  <a:gd name="T3" fmla="*/ 23 h 23"/>
                  <a:gd name="T4" fmla="*/ 0 w 42"/>
                  <a:gd name="T5" fmla="*/ 0 h 23"/>
                  <a:gd name="T6" fmla="*/ 38 w 42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23">
                    <a:moveTo>
                      <a:pt x="38" y="0"/>
                    </a:moveTo>
                    <a:lnTo>
                      <a:pt x="42" y="23"/>
                    </a:lnTo>
                    <a:lnTo>
                      <a:pt x="0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2" name="Freeform 1520">
                <a:extLst>
                  <a:ext uri="{FF2B5EF4-FFF2-40B4-BE49-F238E27FC236}">
                    <a16:creationId xmlns:a16="http://schemas.microsoft.com/office/drawing/2014/main" id="{FCF70E6E-A4C2-47AE-BEC8-CAA24B565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2686"/>
                <a:ext cx="22" cy="12"/>
              </a:xfrm>
              <a:custGeom>
                <a:avLst/>
                <a:gdLst>
                  <a:gd name="T0" fmla="*/ 38 w 42"/>
                  <a:gd name="T1" fmla="*/ 0 h 23"/>
                  <a:gd name="T2" fmla="*/ 42 w 42"/>
                  <a:gd name="T3" fmla="*/ 23 h 23"/>
                  <a:gd name="T4" fmla="*/ 0 w 42"/>
                  <a:gd name="T5" fmla="*/ 0 h 23"/>
                  <a:gd name="T6" fmla="*/ 38 w 42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23">
                    <a:moveTo>
                      <a:pt x="38" y="0"/>
                    </a:moveTo>
                    <a:lnTo>
                      <a:pt x="42" y="23"/>
                    </a:lnTo>
                    <a:lnTo>
                      <a:pt x="0" y="0"/>
                    </a:lnTo>
                    <a:lnTo>
                      <a:pt x="38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3" name="Freeform 1521">
                <a:extLst>
                  <a:ext uri="{FF2B5EF4-FFF2-40B4-BE49-F238E27FC236}">
                    <a16:creationId xmlns:a16="http://schemas.microsoft.com/office/drawing/2014/main" id="{771E10B3-C2D5-4AEF-AFB5-9A9141F45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2674"/>
                <a:ext cx="20" cy="12"/>
              </a:xfrm>
              <a:custGeom>
                <a:avLst/>
                <a:gdLst>
                  <a:gd name="T0" fmla="*/ 2 w 38"/>
                  <a:gd name="T1" fmla="*/ 0 h 25"/>
                  <a:gd name="T2" fmla="*/ 38 w 38"/>
                  <a:gd name="T3" fmla="*/ 25 h 25"/>
                  <a:gd name="T4" fmla="*/ 0 w 38"/>
                  <a:gd name="T5" fmla="*/ 25 h 25"/>
                  <a:gd name="T6" fmla="*/ 2 w 38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5">
                    <a:moveTo>
                      <a:pt x="2" y="0"/>
                    </a:moveTo>
                    <a:lnTo>
                      <a:pt x="38" y="25"/>
                    </a:lnTo>
                    <a:lnTo>
                      <a:pt x="0" y="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4" name="Freeform 1522">
                <a:extLst>
                  <a:ext uri="{FF2B5EF4-FFF2-40B4-BE49-F238E27FC236}">
                    <a16:creationId xmlns:a16="http://schemas.microsoft.com/office/drawing/2014/main" id="{FDBAD569-2C58-4B62-B828-D280896CD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2674"/>
                <a:ext cx="20" cy="12"/>
              </a:xfrm>
              <a:custGeom>
                <a:avLst/>
                <a:gdLst>
                  <a:gd name="T0" fmla="*/ 2 w 38"/>
                  <a:gd name="T1" fmla="*/ 0 h 25"/>
                  <a:gd name="T2" fmla="*/ 38 w 38"/>
                  <a:gd name="T3" fmla="*/ 25 h 25"/>
                  <a:gd name="T4" fmla="*/ 0 w 38"/>
                  <a:gd name="T5" fmla="*/ 25 h 25"/>
                  <a:gd name="T6" fmla="*/ 2 w 38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5">
                    <a:moveTo>
                      <a:pt x="2" y="0"/>
                    </a:moveTo>
                    <a:lnTo>
                      <a:pt x="38" y="25"/>
                    </a:lnTo>
                    <a:lnTo>
                      <a:pt x="0" y="25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5" name="Freeform 1523">
                <a:extLst>
                  <a:ext uri="{FF2B5EF4-FFF2-40B4-BE49-F238E27FC236}">
                    <a16:creationId xmlns:a16="http://schemas.microsoft.com/office/drawing/2014/main" id="{44AB13FC-C775-4E4F-8C96-BE3E7A12C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674"/>
                <a:ext cx="18" cy="12"/>
              </a:xfrm>
              <a:custGeom>
                <a:avLst/>
                <a:gdLst>
                  <a:gd name="T0" fmla="*/ 32 w 34"/>
                  <a:gd name="T1" fmla="*/ 0 h 25"/>
                  <a:gd name="T2" fmla="*/ 34 w 34"/>
                  <a:gd name="T3" fmla="*/ 25 h 25"/>
                  <a:gd name="T4" fmla="*/ 0 w 34"/>
                  <a:gd name="T5" fmla="*/ 0 h 25"/>
                  <a:gd name="T6" fmla="*/ 32 w 3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25">
                    <a:moveTo>
                      <a:pt x="32" y="0"/>
                    </a:moveTo>
                    <a:lnTo>
                      <a:pt x="34" y="25"/>
                    </a:lnTo>
                    <a:lnTo>
                      <a:pt x="0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6" name="Freeform 1524">
                <a:extLst>
                  <a:ext uri="{FF2B5EF4-FFF2-40B4-BE49-F238E27FC236}">
                    <a16:creationId xmlns:a16="http://schemas.microsoft.com/office/drawing/2014/main" id="{85EF8BAF-D076-4733-8303-708C40735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674"/>
                <a:ext cx="18" cy="12"/>
              </a:xfrm>
              <a:custGeom>
                <a:avLst/>
                <a:gdLst>
                  <a:gd name="T0" fmla="*/ 32 w 34"/>
                  <a:gd name="T1" fmla="*/ 0 h 25"/>
                  <a:gd name="T2" fmla="*/ 34 w 34"/>
                  <a:gd name="T3" fmla="*/ 25 h 25"/>
                  <a:gd name="T4" fmla="*/ 0 w 34"/>
                  <a:gd name="T5" fmla="*/ 0 h 25"/>
                  <a:gd name="T6" fmla="*/ 32 w 3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25">
                    <a:moveTo>
                      <a:pt x="32" y="0"/>
                    </a:moveTo>
                    <a:lnTo>
                      <a:pt x="34" y="25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7" name="Freeform 1525">
                <a:extLst>
                  <a:ext uri="{FF2B5EF4-FFF2-40B4-BE49-F238E27FC236}">
                    <a16:creationId xmlns:a16="http://schemas.microsoft.com/office/drawing/2014/main" id="{9A0B368E-82BA-4DD5-89CE-89A125CAA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660"/>
                <a:ext cx="17" cy="14"/>
              </a:xfrm>
              <a:custGeom>
                <a:avLst/>
                <a:gdLst>
                  <a:gd name="T0" fmla="*/ 2 w 32"/>
                  <a:gd name="T1" fmla="*/ 0 h 26"/>
                  <a:gd name="T2" fmla="*/ 32 w 32"/>
                  <a:gd name="T3" fmla="*/ 26 h 26"/>
                  <a:gd name="T4" fmla="*/ 0 w 32"/>
                  <a:gd name="T5" fmla="*/ 26 h 26"/>
                  <a:gd name="T6" fmla="*/ 2 w 32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6">
                    <a:moveTo>
                      <a:pt x="2" y="0"/>
                    </a:moveTo>
                    <a:lnTo>
                      <a:pt x="32" y="26"/>
                    </a:lnTo>
                    <a:lnTo>
                      <a:pt x="0" y="2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8" name="Freeform 1526">
                <a:extLst>
                  <a:ext uri="{FF2B5EF4-FFF2-40B4-BE49-F238E27FC236}">
                    <a16:creationId xmlns:a16="http://schemas.microsoft.com/office/drawing/2014/main" id="{C6260B0C-ADF7-4719-B15C-43DB0D860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660"/>
                <a:ext cx="17" cy="14"/>
              </a:xfrm>
              <a:custGeom>
                <a:avLst/>
                <a:gdLst>
                  <a:gd name="T0" fmla="*/ 2 w 32"/>
                  <a:gd name="T1" fmla="*/ 0 h 26"/>
                  <a:gd name="T2" fmla="*/ 32 w 32"/>
                  <a:gd name="T3" fmla="*/ 26 h 26"/>
                  <a:gd name="T4" fmla="*/ 0 w 32"/>
                  <a:gd name="T5" fmla="*/ 26 h 26"/>
                  <a:gd name="T6" fmla="*/ 2 w 32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6">
                    <a:moveTo>
                      <a:pt x="2" y="0"/>
                    </a:moveTo>
                    <a:lnTo>
                      <a:pt x="32" y="26"/>
                    </a:lnTo>
                    <a:lnTo>
                      <a:pt x="0" y="26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99" name="Freeform 1527">
                <a:extLst>
                  <a:ext uri="{FF2B5EF4-FFF2-40B4-BE49-F238E27FC236}">
                    <a16:creationId xmlns:a16="http://schemas.microsoft.com/office/drawing/2014/main" id="{7970936A-7382-4C90-8CC4-905FA667C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660"/>
                <a:ext cx="17" cy="14"/>
              </a:xfrm>
              <a:custGeom>
                <a:avLst/>
                <a:gdLst>
                  <a:gd name="T0" fmla="*/ 32 w 32"/>
                  <a:gd name="T1" fmla="*/ 0 h 26"/>
                  <a:gd name="T2" fmla="*/ 32 w 32"/>
                  <a:gd name="T3" fmla="*/ 26 h 26"/>
                  <a:gd name="T4" fmla="*/ 0 w 32"/>
                  <a:gd name="T5" fmla="*/ 0 h 26"/>
                  <a:gd name="T6" fmla="*/ 32 w 32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6">
                    <a:moveTo>
                      <a:pt x="32" y="0"/>
                    </a:moveTo>
                    <a:lnTo>
                      <a:pt x="32" y="26"/>
                    </a:lnTo>
                    <a:lnTo>
                      <a:pt x="0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0" name="Freeform 1528">
                <a:extLst>
                  <a:ext uri="{FF2B5EF4-FFF2-40B4-BE49-F238E27FC236}">
                    <a16:creationId xmlns:a16="http://schemas.microsoft.com/office/drawing/2014/main" id="{A026407F-492C-4FD3-8B6E-3F90822F7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660"/>
                <a:ext cx="17" cy="14"/>
              </a:xfrm>
              <a:custGeom>
                <a:avLst/>
                <a:gdLst>
                  <a:gd name="T0" fmla="*/ 32 w 32"/>
                  <a:gd name="T1" fmla="*/ 0 h 26"/>
                  <a:gd name="T2" fmla="*/ 32 w 32"/>
                  <a:gd name="T3" fmla="*/ 26 h 26"/>
                  <a:gd name="T4" fmla="*/ 0 w 32"/>
                  <a:gd name="T5" fmla="*/ 0 h 26"/>
                  <a:gd name="T6" fmla="*/ 32 w 32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6">
                    <a:moveTo>
                      <a:pt x="32" y="0"/>
                    </a:moveTo>
                    <a:lnTo>
                      <a:pt x="32" y="26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1" name="Freeform 1529">
                <a:extLst>
                  <a:ext uri="{FF2B5EF4-FFF2-40B4-BE49-F238E27FC236}">
                    <a16:creationId xmlns:a16="http://schemas.microsoft.com/office/drawing/2014/main" id="{37F2357A-8362-48C7-97DB-952C72807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646"/>
                <a:ext cx="16" cy="14"/>
              </a:xfrm>
              <a:custGeom>
                <a:avLst/>
                <a:gdLst>
                  <a:gd name="T0" fmla="*/ 2 w 30"/>
                  <a:gd name="T1" fmla="*/ 0 h 29"/>
                  <a:gd name="T2" fmla="*/ 30 w 30"/>
                  <a:gd name="T3" fmla="*/ 29 h 29"/>
                  <a:gd name="T4" fmla="*/ 0 w 30"/>
                  <a:gd name="T5" fmla="*/ 29 h 29"/>
                  <a:gd name="T6" fmla="*/ 2 w 3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9">
                    <a:moveTo>
                      <a:pt x="2" y="0"/>
                    </a:moveTo>
                    <a:lnTo>
                      <a:pt x="30" y="29"/>
                    </a:lnTo>
                    <a:lnTo>
                      <a:pt x="0" y="2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2" name="Freeform 1530">
                <a:extLst>
                  <a:ext uri="{FF2B5EF4-FFF2-40B4-BE49-F238E27FC236}">
                    <a16:creationId xmlns:a16="http://schemas.microsoft.com/office/drawing/2014/main" id="{36774415-FC0D-4157-85B2-4220C659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646"/>
                <a:ext cx="16" cy="14"/>
              </a:xfrm>
              <a:custGeom>
                <a:avLst/>
                <a:gdLst>
                  <a:gd name="T0" fmla="*/ 2 w 30"/>
                  <a:gd name="T1" fmla="*/ 0 h 29"/>
                  <a:gd name="T2" fmla="*/ 30 w 30"/>
                  <a:gd name="T3" fmla="*/ 29 h 29"/>
                  <a:gd name="T4" fmla="*/ 0 w 30"/>
                  <a:gd name="T5" fmla="*/ 29 h 29"/>
                  <a:gd name="T6" fmla="*/ 2 w 3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9">
                    <a:moveTo>
                      <a:pt x="2" y="0"/>
                    </a:moveTo>
                    <a:lnTo>
                      <a:pt x="30" y="29"/>
                    </a:lnTo>
                    <a:lnTo>
                      <a:pt x="0" y="29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3" name="Freeform 1531">
                <a:extLst>
                  <a:ext uri="{FF2B5EF4-FFF2-40B4-BE49-F238E27FC236}">
                    <a16:creationId xmlns:a16="http://schemas.microsoft.com/office/drawing/2014/main" id="{99063BFF-B6FA-419D-BE15-F1FA605EC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646"/>
                <a:ext cx="14" cy="14"/>
              </a:xfrm>
              <a:custGeom>
                <a:avLst/>
                <a:gdLst>
                  <a:gd name="T0" fmla="*/ 24 w 26"/>
                  <a:gd name="T1" fmla="*/ 0 h 29"/>
                  <a:gd name="T2" fmla="*/ 26 w 26"/>
                  <a:gd name="T3" fmla="*/ 29 h 29"/>
                  <a:gd name="T4" fmla="*/ 0 w 26"/>
                  <a:gd name="T5" fmla="*/ 0 h 29"/>
                  <a:gd name="T6" fmla="*/ 24 w 26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9">
                    <a:moveTo>
                      <a:pt x="24" y="0"/>
                    </a:moveTo>
                    <a:lnTo>
                      <a:pt x="26" y="29"/>
                    </a:lnTo>
                    <a:lnTo>
                      <a:pt x="0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4" name="Freeform 1532">
                <a:extLst>
                  <a:ext uri="{FF2B5EF4-FFF2-40B4-BE49-F238E27FC236}">
                    <a16:creationId xmlns:a16="http://schemas.microsoft.com/office/drawing/2014/main" id="{DB9701A0-9F9A-4D19-83AC-4F16151F4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646"/>
                <a:ext cx="14" cy="14"/>
              </a:xfrm>
              <a:custGeom>
                <a:avLst/>
                <a:gdLst>
                  <a:gd name="T0" fmla="*/ 24 w 26"/>
                  <a:gd name="T1" fmla="*/ 0 h 29"/>
                  <a:gd name="T2" fmla="*/ 26 w 26"/>
                  <a:gd name="T3" fmla="*/ 29 h 29"/>
                  <a:gd name="T4" fmla="*/ 0 w 26"/>
                  <a:gd name="T5" fmla="*/ 0 h 29"/>
                  <a:gd name="T6" fmla="*/ 24 w 26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9">
                    <a:moveTo>
                      <a:pt x="24" y="0"/>
                    </a:moveTo>
                    <a:lnTo>
                      <a:pt x="26" y="29"/>
                    </a:lnTo>
                    <a:lnTo>
                      <a:pt x="0" y="0"/>
                    </a:lnTo>
                    <a:lnTo>
                      <a:pt x="2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5" name="Freeform 1533">
                <a:extLst>
                  <a:ext uri="{FF2B5EF4-FFF2-40B4-BE49-F238E27FC236}">
                    <a16:creationId xmlns:a16="http://schemas.microsoft.com/office/drawing/2014/main" id="{2787AC77-5FBF-473F-8022-FB0E12F48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615"/>
                <a:ext cx="13" cy="31"/>
              </a:xfrm>
              <a:custGeom>
                <a:avLst/>
                <a:gdLst>
                  <a:gd name="T0" fmla="*/ 1 w 24"/>
                  <a:gd name="T1" fmla="*/ 0 h 61"/>
                  <a:gd name="T2" fmla="*/ 24 w 24"/>
                  <a:gd name="T3" fmla="*/ 61 h 61"/>
                  <a:gd name="T4" fmla="*/ 0 w 24"/>
                  <a:gd name="T5" fmla="*/ 61 h 61"/>
                  <a:gd name="T6" fmla="*/ 1 w 24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61">
                    <a:moveTo>
                      <a:pt x="1" y="0"/>
                    </a:moveTo>
                    <a:lnTo>
                      <a:pt x="24" y="61"/>
                    </a:lnTo>
                    <a:lnTo>
                      <a:pt x="0" y="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6" name="Freeform 1534">
                <a:extLst>
                  <a:ext uri="{FF2B5EF4-FFF2-40B4-BE49-F238E27FC236}">
                    <a16:creationId xmlns:a16="http://schemas.microsoft.com/office/drawing/2014/main" id="{47BC08BF-C946-4321-ABD0-4D29FA2B2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615"/>
                <a:ext cx="13" cy="31"/>
              </a:xfrm>
              <a:custGeom>
                <a:avLst/>
                <a:gdLst>
                  <a:gd name="T0" fmla="*/ 1 w 24"/>
                  <a:gd name="T1" fmla="*/ 0 h 61"/>
                  <a:gd name="T2" fmla="*/ 24 w 24"/>
                  <a:gd name="T3" fmla="*/ 61 h 61"/>
                  <a:gd name="T4" fmla="*/ 0 w 24"/>
                  <a:gd name="T5" fmla="*/ 61 h 61"/>
                  <a:gd name="T6" fmla="*/ 1 w 24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61">
                    <a:moveTo>
                      <a:pt x="1" y="0"/>
                    </a:moveTo>
                    <a:lnTo>
                      <a:pt x="24" y="61"/>
                    </a:lnTo>
                    <a:lnTo>
                      <a:pt x="0" y="61"/>
                    </a:lnTo>
                    <a:lnTo>
                      <a:pt x="1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7" name="Freeform 1535">
                <a:extLst>
                  <a:ext uri="{FF2B5EF4-FFF2-40B4-BE49-F238E27FC236}">
                    <a16:creationId xmlns:a16="http://schemas.microsoft.com/office/drawing/2014/main" id="{549CB028-C7BA-4767-9431-908665F28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2615"/>
                <a:ext cx="12" cy="31"/>
              </a:xfrm>
              <a:custGeom>
                <a:avLst/>
                <a:gdLst>
                  <a:gd name="T0" fmla="*/ 22 w 23"/>
                  <a:gd name="T1" fmla="*/ 0 h 61"/>
                  <a:gd name="T2" fmla="*/ 23 w 23"/>
                  <a:gd name="T3" fmla="*/ 61 h 61"/>
                  <a:gd name="T4" fmla="*/ 0 w 23"/>
                  <a:gd name="T5" fmla="*/ 0 h 61"/>
                  <a:gd name="T6" fmla="*/ 22 w 23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61">
                    <a:moveTo>
                      <a:pt x="22" y="0"/>
                    </a:moveTo>
                    <a:lnTo>
                      <a:pt x="23" y="61"/>
                    </a:lnTo>
                    <a:lnTo>
                      <a:pt x="0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8" name="Freeform 1536">
                <a:extLst>
                  <a:ext uri="{FF2B5EF4-FFF2-40B4-BE49-F238E27FC236}">
                    <a16:creationId xmlns:a16="http://schemas.microsoft.com/office/drawing/2014/main" id="{0F7BD941-8898-4832-92EC-EB35F5F45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2615"/>
                <a:ext cx="12" cy="31"/>
              </a:xfrm>
              <a:custGeom>
                <a:avLst/>
                <a:gdLst>
                  <a:gd name="T0" fmla="*/ 22 w 23"/>
                  <a:gd name="T1" fmla="*/ 0 h 61"/>
                  <a:gd name="T2" fmla="*/ 23 w 23"/>
                  <a:gd name="T3" fmla="*/ 61 h 61"/>
                  <a:gd name="T4" fmla="*/ 0 w 23"/>
                  <a:gd name="T5" fmla="*/ 0 h 61"/>
                  <a:gd name="T6" fmla="*/ 22 w 23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61">
                    <a:moveTo>
                      <a:pt x="22" y="0"/>
                    </a:moveTo>
                    <a:lnTo>
                      <a:pt x="23" y="61"/>
                    </a:lnTo>
                    <a:lnTo>
                      <a:pt x="0" y="0"/>
                    </a:lnTo>
                    <a:lnTo>
                      <a:pt x="2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09" name="Freeform 1537">
                <a:extLst>
                  <a:ext uri="{FF2B5EF4-FFF2-40B4-BE49-F238E27FC236}">
                    <a16:creationId xmlns:a16="http://schemas.microsoft.com/office/drawing/2014/main" id="{A100A430-E718-41FA-A610-DD4306CE0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2582"/>
                <a:ext cx="11" cy="33"/>
              </a:xfrm>
              <a:custGeom>
                <a:avLst/>
                <a:gdLst>
                  <a:gd name="T0" fmla="*/ 18 w 22"/>
                  <a:gd name="T1" fmla="*/ 0 h 67"/>
                  <a:gd name="T2" fmla="*/ 22 w 22"/>
                  <a:gd name="T3" fmla="*/ 67 h 67"/>
                  <a:gd name="T4" fmla="*/ 0 w 22"/>
                  <a:gd name="T5" fmla="*/ 67 h 67"/>
                  <a:gd name="T6" fmla="*/ 18 w 22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67">
                    <a:moveTo>
                      <a:pt x="18" y="0"/>
                    </a:moveTo>
                    <a:lnTo>
                      <a:pt x="22" y="67"/>
                    </a:lnTo>
                    <a:lnTo>
                      <a:pt x="0" y="6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0" name="Freeform 1538">
                <a:extLst>
                  <a:ext uri="{FF2B5EF4-FFF2-40B4-BE49-F238E27FC236}">
                    <a16:creationId xmlns:a16="http://schemas.microsoft.com/office/drawing/2014/main" id="{DC8AFAF0-DB16-499A-AF32-EFD9A949C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2582"/>
                <a:ext cx="11" cy="33"/>
              </a:xfrm>
              <a:custGeom>
                <a:avLst/>
                <a:gdLst>
                  <a:gd name="T0" fmla="*/ 18 w 22"/>
                  <a:gd name="T1" fmla="*/ 0 h 67"/>
                  <a:gd name="T2" fmla="*/ 22 w 22"/>
                  <a:gd name="T3" fmla="*/ 67 h 67"/>
                  <a:gd name="T4" fmla="*/ 0 w 22"/>
                  <a:gd name="T5" fmla="*/ 67 h 67"/>
                  <a:gd name="T6" fmla="*/ 18 w 22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67">
                    <a:moveTo>
                      <a:pt x="18" y="0"/>
                    </a:moveTo>
                    <a:lnTo>
                      <a:pt x="22" y="67"/>
                    </a:lnTo>
                    <a:lnTo>
                      <a:pt x="0" y="67"/>
                    </a:lnTo>
                    <a:lnTo>
                      <a:pt x="18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1" name="Freeform 1539">
                <a:extLst>
                  <a:ext uri="{FF2B5EF4-FFF2-40B4-BE49-F238E27FC236}">
                    <a16:creationId xmlns:a16="http://schemas.microsoft.com/office/drawing/2014/main" id="{8FEBD226-B53E-4B1D-857A-D1B79824B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2582"/>
                <a:ext cx="9" cy="33"/>
              </a:xfrm>
              <a:custGeom>
                <a:avLst/>
                <a:gdLst>
                  <a:gd name="T0" fmla="*/ 2 w 18"/>
                  <a:gd name="T1" fmla="*/ 0 h 67"/>
                  <a:gd name="T2" fmla="*/ 18 w 18"/>
                  <a:gd name="T3" fmla="*/ 0 h 67"/>
                  <a:gd name="T4" fmla="*/ 0 w 18"/>
                  <a:gd name="T5" fmla="*/ 67 h 67"/>
                  <a:gd name="T6" fmla="*/ 2 w 18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67">
                    <a:moveTo>
                      <a:pt x="2" y="0"/>
                    </a:moveTo>
                    <a:lnTo>
                      <a:pt x="18" y="0"/>
                    </a:lnTo>
                    <a:lnTo>
                      <a:pt x="0" y="6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2" name="Freeform 1540">
                <a:extLst>
                  <a:ext uri="{FF2B5EF4-FFF2-40B4-BE49-F238E27FC236}">
                    <a16:creationId xmlns:a16="http://schemas.microsoft.com/office/drawing/2014/main" id="{CA27E764-4363-47F0-90B9-DDFCE80C6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2582"/>
                <a:ext cx="9" cy="33"/>
              </a:xfrm>
              <a:custGeom>
                <a:avLst/>
                <a:gdLst>
                  <a:gd name="T0" fmla="*/ 2 w 18"/>
                  <a:gd name="T1" fmla="*/ 0 h 67"/>
                  <a:gd name="T2" fmla="*/ 18 w 18"/>
                  <a:gd name="T3" fmla="*/ 0 h 67"/>
                  <a:gd name="T4" fmla="*/ 0 w 18"/>
                  <a:gd name="T5" fmla="*/ 67 h 67"/>
                  <a:gd name="T6" fmla="*/ 2 w 18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67">
                    <a:moveTo>
                      <a:pt x="2" y="0"/>
                    </a:moveTo>
                    <a:lnTo>
                      <a:pt x="18" y="0"/>
                    </a:lnTo>
                    <a:lnTo>
                      <a:pt x="0" y="67"/>
                    </a:lnTo>
                    <a:lnTo>
                      <a:pt x="2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3" name="Freeform 1541">
                <a:extLst>
                  <a:ext uri="{FF2B5EF4-FFF2-40B4-BE49-F238E27FC236}">
                    <a16:creationId xmlns:a16="http://schemas.microsoft.com/office/drawing/2014/main" id="{F15F4059-3E98-42C8-B8E4-9D17925F6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" y="2512"/>
                <a:ext cx="8" cy="70"/>
              </a:xfrm>
              <a:custGeom>
                <a:avLst/>
                <a:gdLst>
                  <a:gd name="T0" fmla="*/ 4 w 16"/>
                  <a:gd name="T1" fmla="*/ 0 h 140"/>
                  <a:gd name="T2" fmla="*/ 16 w 16"/>
                  <a:gd name="T3" fmla="*/ 140 h 140"/>
                  <a:gd name="T4" fmla="*/ 0 w 16"/>
                  <a:gd name="T5" fmla="*/ 140 h 140"/>
                  <a:gd name="T6" fmla="*/ 4 w 16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40">
                    <a:moveTo>
                      <a:pt x="4" y="0"/>
                    </a:moveTo>
                    <a:lnTo>
                      <a:pt x="16" y="140"/>
                    </a:lnTo>
                    <a:lnTo>
                      <a:pt x="0" y="14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4" name="Freeform 1542">
                <a:extLst>
                  <a:ext uri="{FF2B5EF4-FFF2-40B4-BE49-F238E27FC236}">
                    <a16:creationId xmlns:a16="http://schemas.microsoft.com/office/drawing/2014/main" id="{0609680C-BA51-4F90-80E4-A186FC81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" y="2512"/>
                <a:ext cx="8" cy="70"/>
              </a:xfrm>
              <a:custGeom>
                <a:avLst/>
                <a:gdLst>
                  <a:gd name="T0" fmla="*/ 4 w 16"/>
                  <a:gd name="T1" fmla="*/ 0 h 140"/>
                  <a:gd name="T2" fmla="*/ 16 w 16"/>
                  <a:gd name="T3" fmla="*/ 140 h 140"/>
                  <a:gd name="T4" fmla="*/ 0 w 16"/>
                  <a:gd name="T5" fmla="*/ 140 h 140"/>
                  <a:gd name="T6" fmla="*/ 4 w 16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40">
                    <a:moveTo>
                      <a:pt x="4" y="0"/>
                    </a:moveTo>
                    <a:lnTo>
                      <a:pt x="16" y="140"/>
                    </a:lnTo>
                    <a:lnTo>
                      <a:pt x="0" y="140"/>
                    </a:lnTo>
                    <a:lnTo>
                      <a:pt x="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5" name="Freeform 1543">
                <a:extLst>
                  <a:ext uri="{FF2B5EF4-FFF2-40B4-BE49-F238E27FC236}">
                    <a16:creationId xmlns:a16="http://schemas.microsoft.com/office/drawing/2014/main" id="{5DEFDBBF-2D23-44F7-A644-37A1C4D2F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5" y="2512"/>
                <a:ext cx="6" cy="70"/>
              </a:xfrm>
              <a:custGeom>
                <a:avLst/>
                <a:gdLst>
                  <a:gd name="T0" fmla="*/ 10 w 12"/>
                  <a:gd name="T1" fmla="*/ 0 h 140"/>
                  <a:gd name="T2" fmla="*/ 12 w 12"/>
                  <a:gd name="T3" fmla="*/ 140 h 140"/>
                  <a:gd name="T4" fmla="*/ 0 w 12"/>
                  <a:gd name="T5" fmla="*/ 0 h 140"/>
                  <a:gd name="T6" fmla="*/ 10 w 12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0">
                    <a:moveTo>
                      <a:pt x="10" y="0"/>
                    </a:moveTo>
                    <a:lnTo>
                      <a:pt x="12" y="140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6" name="Freeform 1544">
                <a:extLst>
                  <a:ext uri="{FF2B5EF4-FFF2-40B4-BE49-F238E27FC236}">
                    <a16:creationId xmlns:a16="http://schemas.microsoft.com/office/drawing/2014/main" id="{A4A7524F-EC77-41C3-9F0A-98D4AD11B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5" y="2512"/>
                <a:ext cx="6" cy="70"/>
              </a:xfrm>
              <a:custGeom>
                <a:avLst/>
                <a:gdLst>
                  <a:gd name="T0" fmla="*/ 10 w 12"/>
                  <a:gd name="T1" fmla="*/ 0 h 140"/>
                  <a:gd name="T2" fmla="*/ 12 w 12"/>
                  <a:gd name="T3" fmla="*/ 140 h 140"/>
                  <a:gd name="T4" fmla="*/ 0 w 12"/>
                  <a:gd name="T5" fmla="*/ 0 h 140"/>
                  <a:gd name="T6" fmla="*/ 10 w 12"/>
                  <a:gd name="T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40">
                    <a:moveTo>
                      <a:pt x="10" y="0"/>
                    </a:moveTo>
                    <a:lnTo>
                      <a:pt x="12" y="140"/>
                    </a:lnTo>
                    <a:lnTo>
                      <a:pt x="0" y="0"/>
                    </a:lnTo>
                    <a:lnTo>
                      <a:pt x="10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7" name="Freeform 1545">
                <a:extLst>
                  <a:ext uri="{FF2B5EF4-FFF2-40B4-BE49-F238E27FC236}">
                    <a16:creationId xmlns:a16="http://schemas.microsoft.com/office/drawing/2014/main" id="{E2F33694-7E99-42C1-A8E2-B28AAEF30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5" y="2463"/>
                <a:ext cx="5" cy="49"/>
              </a:xfrm>
              <a:custGeom>
                <a:avLst/>
                <a:gdLst>
                  <a:gd name="T0" fmla="*/ 4 w 10"/>
                  <a:gd name="T1" fmla="*/ 0 h 98"/>
                  <a:gd name="T2" fmla="*/ 10 w 10"/>
                  <a:gd name="T3" fmla="*/ 98 h 98"/>
                  <a:gd name="T4" fmla="*/ 0 w 10"/>
                  <a:gd name="T5" fmla="*/ 98 h 98"/>
                  <a:gd name="T6" fmla="*/ 4 w 10"/>
                  <a:gd name="T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8">
                    <a:moveTo>
                      <a:pt x="4" y="0"/>
                    </a:moveTo>
                    <a:lnTo>
                      <a:pt x="10" y="98"/>
                    </a:lnTo>
                    <a:lnTo>
                      <a:pt x="0" y="9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8" name="Freeform 1546">
                <a:extLst>
                  <a:ext uri="{FF2B5EF4-FFF2-40B4-BE49-F238E27FC236}">
                    <a16:creationId xmlns:a16="http://schemas.microsoft.com/office/drawing/2014/main" id="{1CFC696E-E20C-45C3-B499-4537D574C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5" y="2463"/>
                <a:ext cx="5" cy="49"/>
              </a:xfrm>
              <a:custGeom>
                <a:avLst/>
                <a:gdLst>
                  <a:gd name="T0" fmla="*/ 4 w 10"/>
                  <a:gd name="T1" fmla="*/ 0 h 98"/>
                  <a:gd name="T2" fmla="*/ 10 w 10"/>
                  <a:gd name="T3" fmla="*/ 98 h 98"/>
                  <a:gd name="T4" fmla="*/ 0 w 10"/>
                  <a:gd name="T5" fmla="*/ 98 h 98"/>
                  <a:gd name="T6" fmla="*/ 4 w 10"/>
                  <a:gd name="T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8">
                    <a:moveTo>
                      <a:pt x="4" y="0"/>
                    </a:moveTo>
                    <a:lnTo>
                      <a:pt x="10" y="98"/>
                    </a:lnTo>
                    <a:lnTo>
                      <a:pt x="0" y="98"/>
                    </a:lnTo>
                    <a:lnTo>
                      <a:pt x="4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19" name="Freeform 1547">
                <a:extLst>
                  <a:ext uri="{FF2B5EF4-FFF2-40B4-BE49-F238E27FC236}">
                    <a16:creationId xmlns:a16="http://schemas.microsoft.com/office/drawing/2014/main" id="{2ACE78CF-09B5-40CE-8ED3-E73D63D7E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2" y="2463"/>
                <a:ext cx="15" cy="62"/>
              </a:xfrm>
              <a:custGeom>
                <a:avLst/>
                <a:gdLst>
                  <a:gd name="T0" fmla="*/ 31 w 31"/>
                  <a:gd name="T1" fmla="*/ 0 h 125"/>
                  <a:gd name="T2" fmla="*/ 27 w 31"/>
                  <a:gd name="T3" fmla="*/ 98 h 125"/>
                  <a:gd name="T4" fmla="*/ 0 w 31"/>
                  <a:gd name="T5" fmla="*/ 125 h 125"/>
                  <a:gd name="T6" fmla="*/ 31 w 31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25">
                    <a:moveTo>
                      <a:pt x="31" y="0"/>
                    </a:moveTo>
                    <a:lnTo>
                      <a:pt x="27" y="98"/>
                    </a:lnTo>
                    <a:lnTo>
                      <a:pt x="0" y="12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20" name="Freeform 1548">
                <a:extLst>
                  <a:ext uri="{FF2B5EF4-FFF2-40B4-BE49-F238E27FC236}">
                    <a16:creationId xmlns:a16="http://schemas.microsoft.com/office/drawing/2014/main" id="{EE0E820D-429C-4144-9280-2EE311314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2" y="2463"/>
                <a:ext cx="15" cy="62"/>
              </a:xfrm>
              <a:custGeom>
                <a:avLst/>
                <a:gdLst>
                  <a:gd name="T0" fmla="*/ 31 w 31"/>
                  <a:gd name="T1" fmla="*/ 0 h 125"/>
                  <a:gd name="T2" fmla="*/ 27 w 31"/>
                  <a:gd name="T3" fmla="*/ 98 h 125"/>
                  <a:gd name="T4" fmla="*/ 0 w 31"/>
                  <a:gd name="T5" fmla="*/ 125 h 125"/>
                  <a:gd name="T6" fmla="*/ 31 w 31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25">
                    <a:moveTo>
                      <a:pt x="31" y="0"/>
                    </a:moveTo>
                    <a:lnTo>
                      <a:pt x="27" y="98"/>
                    </a:lnTo>
                    <a:lnTo>
                      <a:pt x="0" y="125"/>
                    </a:lnTo>
                    <a:lnTo>
                      <a:pt x="31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21" name="Freeform 1549">
                <a:extLst>
                  <a:ext uri="{FF2B5EF4-FFF2-40B4-BE49-F238E27FC236}">
                    <a16:creationId xmlns:a16="http://schemas.microsoft.com/office/drawing/2014/main" id="{6422AA29-502C-4CDD-8850-13D135E28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463"/>
                <a:ext cx="16" cy="62"/>
              </a:xfrm>
              <a:custGeom>
                <a:avLst/>
                <a:gdLst>
                  <a:gd name="T0" fmla="*/ 0 w 33"/>
                  <a:gd name="T1" fmla="*/ 0 h 125"/>
                  <a:gd name="T2" fmla="*/ 33 w 33"/>
                  <a:gd name="T3" fmla="*/ 125 h 125"/>
                  <a:gd name="T4" fmla="*/ 6 w 33"/>
                  <a:gd name="T5" fmla="*/ 98 h 125"/>
                  <a:gd name="T6" fmla="*/ 0 w 33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25">
                    <a:moveTo>
                      <a:pt x="0" y="0"/>
                    </a:moveTo>
                    <a:lnTo>
                      <a:pt x="33" y="125"/>
                    </a:lnTo>
                    <a:lnTo>
                      <a:pt x="6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22" name="Freeform 1550">
                <a:extLst>
                  <a:ext uri="{FF2B5EF4-FFF2-40B4-BE49-F238E27FC236}">
                    <a16:creationId xmlns:a16="http://schemas.microsoft.com/office/drawing/2014/main" id="{A087D7A0-39F0-4E0F-A933-9B29ED07F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463"/>
                <a:ext cx="16" cy="62"/>
              </a:xfrm>
              <a:custGeom>
                <a:avLst/>
                <a:gdLst>
                  <a:gd name="T0" fmla="*/ 0 w 33"/>
                  <a:gd name="T1" fmla="*/ 0 h 125"/>
                  <a:gd name="T2" fmla="*/ 33 w 33"/>
                  <a:gd name="T3" fmla="*/ 125 h 125"/>
                  <a:gd name="T4" fmla="*/ 6 w 33"/>
                  <a:gd name="T5" fmla="*/ 98 h 125"/>
                  <a:gd name="T6" fmla="*/ 0 w 33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25">
                    <a:moveTo>
                      <a:pt x="0" y="0"/>
                    </a:moveTo>
                    <a:lnTo>
                      <a:pt x="33" y="125"/>
                    </a:lnTo>
                    <a:lnTo>
                      <a:pt x="6" y="98"/>
                    </a:lnTo>
                    <a:lnTo>
                      <a:pt x="0" y="0"/>
                    </a:lnTo>
                  </a:path>
                </a:pathLst>
              </a:custGeom>
              <a:noFill/>
              <a:ln w="15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423" name="Freeform 1551">
              <a:extLst>
                <a:ext uri="{FF2B5EF4-FFF2-40B4-BE49-F238E27FC236}">
                  <a16:creationId xmlns:a16="http://schemas.microsoft.com/office/drawing/2014/main" id="{717ACE7B-636C-4EC3-B411-9424283AC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" y="2215"/>
              <a:ext cx="42" cy="51"/>
            </a:xfrm>
            <a:custGeom>
              <a:avLst/>
              <a:gdLst>
                <a:gd name="T0" fmla="*/ 0 w 82"/>
                <a:gd name="T1" fmla="*/ 101 h 101"/>
                <a:gd name="T2" fmla="*/ 82 w 82"/>
                <a:gd name="T3" fmla="*/ 0 h 101"/>
                <a:gd name="T4" fmla="*/ 82 w 82"/>
                <a:gd name="T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101">
                  <a:moveTo>
                    <a:pt x="0" y="101"/>
                  </a:moveTo>
                  <a:lnTo>
                    <a:pt x="82" y="0"/>
                  </a:lnTo>
                  <a:lnTo>
                    <a:pt x="8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24" name="Freeform 1552">
              <a:extLst>
                <a:ext uri="{FF2B5EF4-FFF2-40B4-BE49-F238E27FC236}">
                  <a16:creationId xmlns:a16="http://schemas.microsoft.com/office/drawing/2014/main" id="{94901AFC-29C8-48B0-9583-A4783F6B8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2215"/>
              <a:ext cx="62" cy="23"/>
            </a:xfrm>
            <a:custGeom>
              <a:avLst/>
              <a:gdLst>
                <a:gd name="T0" fmla="*/ 122 w 122"/>
                <a:gd name="T1" fmla="*/ 0 h 46"/>
                <a:gd name="T2" fmla="*/ 0 w 122"/>
                <a:gd name="T3" fmla="*/ 46 h 46"/>
                <a:gd name="T4" fmla="*/ 0 w 122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46">
                  <a:moveTo>
                    <a:pt x="122" y="0"/>
                  </a:moveTo>
                  <a:lnTo>
                    <a:pt x="0" y="46"/>
                  </a:lnTo>
                  <a:lnTo>
                    <a:pt x="0" y="46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25" name="Freeform 1553">
              <a:extLst>
                <a:ext uri="{FF2B5EF4-FFF2-40B4-BE49-F238E27FC236}">
                  <a16:creationId xmlns:a16="http://schemas.microsoft.com/office/drawing/2014/main" id="{6D5C4CFA-2321-422D-891E-3B1D7D637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" y="2245"/>
              <a:ext cx="3" cy="21"/>
            </a:xfrm>
            <a:custGeom>
              <a:avLst/>
              <a:gdLst>
                <a:gd name="T0" fmla="*/ 6 w 6"/>
                <a:gd name="T1" fmla="*/ 0 h 42"/>
                <a:gd name="T2" fmla="*/ 0 w 6"/>
                <a:gd name="T3" fmla="*/ 42 h 42"/>
                <a:gd name="T4" fmla="*/ 0 w 6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2">
                  <a:moveTo>
                    <a:pt x="6" y="0"/>
                  </a:moveTo>
                  <a:lnTo>
                    <a:pt x="0" y="42"/>
                  </a:lnTo>
                  <a:lnTo>
                    <a:pt x="0" y="42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26" name="Freeform 1554">
              <a:extLst>
                <a:ext uri="{FF2B5EF4-FFF2-40B4-BE49-F238E27FC236}">
                  <a16:creationId xmlns:a16="http://schemas.microsoft.com/office/drawing/2014/main" id="{E6C7F77E-AE0C-4568-9257-524E27608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2238"/>
              <a:ext cx="21" cy="4"/>
            </a:xfrm>
            <a:custGeom>
              <a:avLst/>
              <a:gdLst>
                <a:gd name="T0" fmla="*/ 0 w 42"/>
                <a:gd name="T1" fmla="*/ 0 h 7"/>
                <a:gd name="T2" fmla="*/ 42 w 42"/>
                <a:gd name="T3" fmla="*/ 7 h 7"/>
                <a:gd name="T4" fmla="*/ 42 w 4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7">
                  <a:moveTo>
                    <a:pt x="0" y="0"/>
                  </a:moveTo>
                  <a:lnTo>
                    <a:pt x="42" y="7"/>
                  </a:lnTo>
                  <a:lnTo>
                    <a:pt x="42" y="7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27" name="Freeform 1555">
              <a:extLst>
                <a:ext uri="{FF2B5EF4-FFF2-40B4-BE49-F238E27FC236}">
                  <a16:creationId xmlns:a16="http://schemas.microsoft.com/office/drawing/2014/main" id="{3F4F4578-72C9-4040-855E-189FB4B5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2448"/>
              <a:ext cx="15" cy="27"/>
            </a:xfrm>
            <a:custGeom>
              <a:avLst/>
              <a:gdLst>
                <a:gd name="T0" fmla="*/ 0 w 30"/>
                <a:gd name="T1" fmla="*/ 0 h 53"/>
                <a:gd name="T2" fmla="*/ 30 w 30"/>
                <a:gd name="T3" fmla="*/ 53 h 53"/>
                <a:gd name="T4" fmla="*/ 30 w 30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3">
                  <a:moveTo>
                    <a:pt x="0" y="0"/>
                  </a:moveTo>
                  <a:lnTo>
                    <a:pt x="30" y="53"/>
                  </a:lnTo>
                  <a:lnTo>
                    <a:pt x="30" y="53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28" name="Freeform 1556">
              <a:extLst>
                <a:ext uri="{FF2B5EF4-FFF2-40B4-BE49-F238E27FC236}">
                  <a16:creationId xmlns:a16="http://schemas.microsoft.com/office/drawing/2014/main" id="{D3BEE383-D6A7-428E-AD4B-172021C68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" y="2245"/>
              <a:ext cx="69" cy="230"/>
            </a:xfrm>
            <a:custGeom>
              <a:avLst/>
              <a:gdLst>
                <a:gd name="T0" fmla="*/ 138 w 138"/>
                <a:gd name="T1" fmla="*/ 0 h 459"/>
                <a:gd name="T2" fmla="*/ 96 w 138"/>
                <a:gd name="T3" fmla="*/ 40 h 459"/>
                <a:gd name="T4" fmla="*/ 59 w 138"/>
                <a:gd name="T5" fmla="*/ 90 h 459"/>
                <a:gd name="T6" fmla="*/ 34 w 138"/>
                <a:gd name="T7" fmla="*/ 146 h 459"/>
                <a:gd name="T8" fmla="*/ 15 w 138"/>
                <a:gd name="T9" fmla="*/ 205 h 459"/>
                <a:gd name="T10" fmla="*/ 6 w 138"/>
                <a:gd name="T11" fmla="*/ 270 h 459"/>
                <a:gd name="T12" fmla="*/ 0 w 138"/>
                <a:gd name="T13" fmla="*/ 335 h 459"/>
                <a:gd name="T14" fmla="*/ 9 w 138"/>
                <a:gd name="T15" fmla="*/ 459 h 459"/>
                <a:gd name="T16" fmla="*/ 9 w 138"/>
                <a:gd name="T17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459">
                  <a:moveTo>
                    <a:pt x="138" y="0"/>
                  </a:moveTo>
                  <a:lnTo>
                    <a:pt x="96" y="40"/>
                  </a:lnTo>
                  <a:lnTo>
                    <a:pt x="59" y="90"/>
                  </a:lnTo>
                  <a:lnTo>
                    <a:pt x="34" y="146"/>
                  </a:lnTo>
                  <a:lnTo>
                    <a:pt x="15" y="205"/>
                  </a:lnTo>
                  <a:lnTo>
                    <a:pt x="6" y="270"/>
                  </a:lnTo>
                  <a:lnTo>
                    <a:pt x="0" y="335"/>
                  </a:lnTo>
                  <a:lnTo>
                    <a:pt x="9" y="459"/>
                  </a:lnTo>
                  <a:lnTo>
                    <a:pt x="9" y="459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29" name="Freeform 1557">
              <a:extLst>
                <a:ext uri="{FF2B5EF4-FFF2-40B4-BE49-F238E27FC236}">
                  <a16:creationId xmlns:a16="http://schemas.microsoft.com/office/drawing/2014/main" id="{DAAA7E4C-2586-40A2-8A99-EC21101D5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" y="2242"/>
              <a:ext cx="80" cy="206"/>
            </a:xfrm>
            <a:custGeom>
              <a:avLst/>
              <a:gdLst>
                <a:gd name="T0" fmla="*/ 161 w 161"/>
                <a:gd name="T1" fmla="*/ 0 h 412"/>
                <a:gd name="T2" fmla="*/ 119 w 161"/>
                <a:gd name="T3" fmla="*/ 37 h 412"/>
                <a:gd name="T4" fmla="*/ 82 w 161"/>
                <a:gd name="T5" fmla="*/ 81 h 412"/>
                <a:gd name="T6" fmla="*/ 54 w 161"/>
                <a:gd name="T7" fmla="*/ 130 h 412"/>
                <a:gd name="T8" fmla="*/ 29 w 161"/>
                <a:gd name="T9" fmla="*/ 184 h 412"/>
                <a:gd name="T10" fmla="*/ 13 w 161"/>
                <a:gd name="T11" fmla="*/ 240 h 412"/>
                <a:gd name="T12" fmla="*/ 2 w 161"/>
                <a:gd name="T13" fmla="*/ 299 h 412"/>
                <a:gd name="T14" fmla="*/ 0 w 161"/>
                <a:gd name="T15" fmla="*/ 356 h 412"/>
                <a:gd name="T16" fmla="*/ 6 w 161"/>
                <a:gd name="T17" fmla="*/ 412 h 412"/>
                <a:gd name="T18" fmla="*/ 6 w 161"/>
                <a:gd name="T1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412">
                  <a:moveTo>
                    <a:pt x="161" y="0"/>
                  </a:moveTo>
                  <a:lnTo>
                    <a:pt x="119" y="37"/>
                  </a:lnTo>
                  <a:lnTo>
                    <a:pt x="82" y="81"/>
                  </a:lnTo>
                  <a:lnTo>
                    <a:pt x="54" y="130"/>
                  </a:lnTo>
                  <a:lnTo>
                    <a:pt x="29" y="184"/>
                  </a:lnTo>
                  <a:lnTo>
                    <a:pt x="13" y="240"/>
                  </a:lnTo>
                  <a:lnTo>
                    <a:pt x="2" y="299"/>
                  </a:lnTo>
                  <a:lnTo>
                    <a:pt x="0" y="356"/>
                  </a:lnTo>
                  <a:lnTo>
                    <a:pt x="6" y="412"/>
                  </a:lnTo>
                  <a:lnTo>
                    <a:pt x="6" y="412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0" name="Freeform 1558">
              <a:extLst>
                <a:ext uri="{FF2B5EF4-FFF2-40B4-BE49-F238E27FC236}">
                  <a16:creationId xmlns:a16="http://schemas.microsoft.com/office/drawing/2014/main" id="{659FCB28-8A41-4A8A-908A-822CFECA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2448"/>
              <a:ext cx="15" cy="27"/>
            </a:xfrm>
            <a:custGeom>
              <a:avLst/>
              <a:gdLst>
                <a:gd name="T0" fmla="*/ 0 w 30"/>
                <a:gd name="T1" fmla="*/ 0 h 53"/>
                <a:gd name="T2" fmla="*/ 15 w 30"/>
                <a:gd name="T3" fmla="*/ 27 h 53"/>
                <a:gd name="T4" fmla="*/ 30 w 30"/>
                <a:gd name="T5" fmla="*/ 53 h 53"/>
                <a:gd name="T6" fmla="*/ 0 w 30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3">
                  <a:moveTo>
                    <a:pt x="0" y="0"/>
                  </a:moveTo>
                  <a:lnTo>
                    <a:pt x="15" y="27"/>
                  </a:lnTo>
                  <a:lnTo>
                    <a:pt x="3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1" name="Freeform 1559">
              <a:extLst>
                <a:ext uri="{FF2B5EF4-FFF2-40B4-BE49-F238E27FC236}">
                  <a16:creationId xmlns:a16="http://schemas.microsoft.com/office/drawing/2014/main" id="{DA146160-A04C-4945-8DB6-98645B3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2448"/>
              <a:ext cx="15" cy="27"/>
            </a:xfrm>
            <a:custGeom>
              <a:avLst/>
              <a:gdLst>
                <a:gd name="T0" fmla="*/ 0 w 30"/>
                <a:gd name="T1" fmla="*/ 0 h 53"/>
                <a:gd name="T2" fmla="*/ 15 w 30"/>
                <a:gd name="T3" fmla="*/ 27 h 53"/>
                <a:gd name="T4" fmla="*/ 30 w 30"/>
                <a:gd name="T5" fmla="*/ 53 h 53"/>
                <a:gd name="T6" fmla="*/ 0 w 30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3">
                  <a:moveTo>
                    <a:pt x="0" y="0"/>
                  </a:moveTo>
                  <a:lnTo>
                    <a:pt x="15" y="27"/>
                  </a:lnTo>
                  <a:lnTo>
                    <a:pt x="30" y="5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2" name="Freeform 1560">
              <a:extLst>
                <a:ext uri="{FF2B5EF4-FFF2-40B4-BE49-F238E27FC236}">
                  <a16:creationId xmlns:a16="http://schemas.microsoft.com/office/drawing/2014/main" id="{A5090E07-E1EE-4384-8CA8-B446CBEA9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2412"/>
              <a:ext cx="15" cy="63"/>
            </a:xfrm>
            <a:custGeom>
              <a:avLst/>
              <a:gdLst>
                <a:gd name="T0" fmla="*/ 21 w 30"/>
                <a:gd name="T1" fmla="*/ 0 h 124"/>
                <a:gd name="T2" fmla="*/ 0 w 30"/>
                <a:gd name="T3" fmla="*/ 71 h 124"/>
                <a:gd name="T4" fmla="*/ 30 w 30"/>
                <a:gd name="T5" fmla="*/ 124 h 124"/>
                <a:gd name="T6" fmla="*/ 21 w 30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4">
                  <a:moveTo>
                    <a:pt x="21" y="0"/>
                  </a:moveTo>
                  <a:lnTo>
                    <a:pt x="0" y="71"/>
                  </a:lnTo>
                  <a:lnTo>
                    <a:pt x="30" y="12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3" name="Freeform 1561">
              <a:extLst>
                <a:ext uri="{FF2B5EF4-FFF2-40B4-BE49-F238E27FC236}">
                  <a16:creationId xmlns:a16="http://schemas.microsoft.com/office/drawing/2014/main" id="{10A09767-A0E5-4DAD-8D8B-F18049E6F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2412"/>
              <a:ext cx="15" cy="63"/>
            </a:xfrm>
            <a:custGeom>
              <a:avLst/>
              <a:gdLst>
                <a:gd name="T0" fmla="*/ 21 w 30"/>
                <a:gd name="T1" fmla="*/ 0 h 124"/>
                <a:gd name="T2" fmla="*/ 0 w 30"/>
                <a:gd name="T3" fmla="*/ 71 h 124"/>
                <a:gd name="T4" fmla="*/ 30 w 30"/>
                <a:gd name="T5" fmla="*/ 124 h 124"/>
                <a:gd name="T6" fmla="*/ 21 w 30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4">
                  <a:moveTo>
                    <a:pt x="21" y="0"/>
                  </a:moveTo>
                  <a:lnTo>
                    <a:pt x="0" y="71"/>
                  </a:lnTo>
                  <a:lnTo>
                    <a:pt x="30" y="124"/>
                  </a:lnTo>
                  <a:lnTo>
                    <a:pt x="2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4" name="Freeform 1562">
              <a:extLst>
                <a:ext uri="{FF2B5EF4-FFF2-40B4-BE49-F238E27FC236}">
                  <a16:creationId xmlns:a16="http://schemas.microsoft.com/office/drawing/2014/main" id="{20041C42-7447-4FF3-8C2B-EB23F525C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2403"/>
              <a:ext cx="12" cy="45"/>
            </a:xfrm>
            <a:custGeom>
              <a:avLst/>
              <a:gdLst>
                <a:gd name="T0" fmla="*/ 0 w 25"/>
                <a:gd name="T1" fmla="*/ 0 h 90"/>
                <a:gd name="T2" fmla="*/ 4 w 25"/>
                <a:gd name="T3" fmla="*/ 90 h 90"/>
                <a:gd name="T4" fmla="*/ 25 w 25"/>
                <a:gd name="T5" fmla="*/ 17 h 90"/>
                <a:gd name="T6" fmla="*/ 0 w 2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90">
                  <a:moveTo>
                    <a:pt x="0" y="0"/>
                  </a:moveTo>
                  <a:lnTo>
                    <a:pt x="4" y="90"/>
                  </a:lnTo>
                  <a:lnTo>
                    <a:pt x="25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5" name="Freeform 1563">
              <a:extLst>
                <a:ext uri="{FF2B5EF4-FFF2-40B4-BE49-F238E27FC236}">
                  <a16:creationId xmlns:a16="http://schemas.microsoft.com/office/drawing/2014/main" id="{DDB7D17F-81C2-43A5-B4BD-A444D4586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2403"/>
              <a:ext cx="12" cy="45"/>
            </a:xfrm>
            <a:custGeom>
              <a:avLst/>
              <a:gdLst>
                <a:gd name="T0" fmla="*/ 0 w 25"/>
                <a:gd name="T1" fmla="*/ 0 h 90"/>
                <a:gd name="T2" fmla="*/ 4 w 25"/>
                <a:gd name="T3" fmla="*/ 90 h 90"/>
                <a:gd name="T4" fmla="*/ 25 w 25"/>
                <a:gd name="T5" fmla="*/ 17 h 90"/>
                <a:gd name="T6" fmla="*/ 0 w 25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90">
                  <a:moveTo>
                    <a:pt x="0" y="0"/>
                  </a:moveTo>
                  <a:lnTo>
                    <a:pt x="4" y="90"/>
                  </a:lnTo>
                  <a:lnTo>
                    <a:pt x="25" y="1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6" name="Freeform 1564">
              <a:extLst>
                <a:ext uri="{FF2B5EF4-FFF2-40B4-BE49-F238E27FC236}">
                  <a16:creationId xmlns:a16="http://schemas.microsoft.com/office/drawing/2014/main" id="{65A258B8-1F76-4645-B7A2-41218F9A4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2379"/>
              <a:ext cx="15" cy="33"/>
            </a:xfrm>
            <a:custGeom>
              <a:avLst/>
              <a:gdLst>
                <a:gd name="T0" fmla="*/ 31 w 31"/>
                <a:gd name="T1" fmla="*/ 0 h 67"/>
                <a:gd name="T2" fmla="*/ 0 w 31"/>
                <a:gd name="T3" fmla="*/ 50 h 67"/>
                <a:gd name="T4" fmla="*/ 27 w 31"/>
                <a:gd name="T5" fmla="*/ 67 h 67"/>
                <a:gd name="T6" fmla="*/ 31 w 31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7">
                  <a:moveTo>
                    <a:pt x="31" y="0"/>
                  </a:moveTo>
                  <a:lnTo>
                    <a:pt x="0" y="50"/>
                  </a:lnTo>
                  <a:lnTo>
                    <a:pt x="27" y="6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7" name="Freeform 1565">
              <a:extLst>
                <a:ext uri="{FF2B5EF4-FFF2-40B4-BE49-F238E27FC236}">
                  <a16:creationId xmlns:a16="http://schemas.microsoft.com/office/drawing/2014/main" id="{D68E1140-DD57-4BA5-ACA8-2F4671E70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2379"/>
              <a:ext cx="15" cy="33"/>
            </a:xfrm>
            <a:custGeom>
              <a:avLst/>
              <a:gdLst>
                <a:gd name="T0" fmla="*/ 31 w 31"/>
                <a:gd name="T1" fmla="*/ 0 h 67"/>
                <a:gd name="T2" fmla="*/ 0 w 31"/>
                <a:gd name="T3" fmla="*/ 50 h 67"/>
                <a:gd name="T4" fmla="*/ 27 w 31"/>
                <a:gd name="T5" fmla="*/ 67 h 67"/>
                <a:gd name="T6" fmla="*/ 31 w 31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7">
                  <a:moveTo>
                    <a:pt x="31" y="0"/>
                  </a:moveTo>
                  <a:lnTo>
                    <a:pt x="0" y="50"/>
                  </a:lnTo>
                  <a:lnTo>
                    <a:pt x="27" y="67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8" name="Freeform 1566">
              <a:extLst>
                <a:ext uri="{FF2B5EF4-FFF2-40B4-BE49-F238E27FC236}">
                  <a16:creationId xmlns:a16="http://schemas.microsoft.com/office/drawing/2014/main" id="{FE454317-534B-4A52-97C0-EBF0D05D9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2358"/>
              <a:ext cx="15" cy="45"/>
            </a:xfrm>
            <a:custGeom>
              <a:avLst/>
              <a:gdLst>
                <a:gd name="T0" fmla="*/ 13 w 31"/>
                <a:gd name="T1" fmla="*/ 0 h 90"/>
                <a:gd name="T2" fmla="*/ 0 w 31"/>
                <a:gd name="T3" fmla="*/ 90 h 90"/>
                <a:gd name="T4" fmla="*/ 31 w 31"/>
                <a:gd name="T5" fmla="*/ 44 h 90"/>
                <a:gd name="T6" fmla="*/ 13 w 31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90">
                  <a:moveTo>
                    <a:pt x="13" y="0"/>
                  </a:moveTo>
                  <a:lnTo>
                    <a:pt x="0" y="90"/>
                  </a:lnTo>
                  <a:lnTo>
                    <a:pt x="31" y="4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39" name="Freeform 1567">
              <a:extLst>
                <a:ext uri="{FF2B5EF4-FFF2-40B4-BE49-F238E27FC236}">
                  <a16:creationId xmlns:a16="http://schemas.microsoft.com/office/drawing/2014/main" id="{E9378B95-9758-4238-B105-3F9CCDA8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" y="2358"/>
              <a:ext cx="15" cy="45"/>
            </a:xfrm>
            <a:custGeom>
              <a:avLst/>
              <a:gdLst>
                <a:gd name="T0" fmla="*/ 13 w 31"/>
                <a:gd name="T1" fmla="*/ 0 h 90"/>
                <a:gd name="T2" fmla="*/ 0 w 31"/>
                <a:gd name="T3" fmla="*/ 90 h 90"/>
                <a:gd name="T4" fmla="*/ 31 w 31"/>
                <a:gd name="T5" fmla="*/ 44 h 90"/>
                <a:gd name="T6" fmla="*/ 13 w 31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90">
                  <a:moveTo>
                    <a:pt x="13" y="0"/>
                  </a:moveTo>
                  <a:lnTo>
                    <a:pt x="0" y="90"/>
                  </a:lnTo>
                  <a:lnTo>
                    <a:pt x="31" y="44"/>
                  </a:lnTo>
                  <a:lnTo>
                    <a:pt x="1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0" name="Freeform 1568">
              <a:extLst>
                <a:ext uri="{FF2B5EF4-FFF2-40B4-BE49-F238E27FC236}">
                  <a16:creationId xmlns:a16="http://schemas.microsoft.com/office/drawing/2014/main" id="{CF408D43-DF11-43F4-BA50-DA614DEFE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2347"/>
              <a:ext cx="13" cy="32"/>
            </a:xfrm>
            <a:custGeom>
              <a:avLst/>
              <a:gdLst>
                <a:gd name="T0" fmla="*/ 27 w 27"/>
                <a:gd name="T1" fmla="*/ 0 h 63"/>
                <a:gd name="T2" fmla="*/ 0 w 27"/>
                <a:gd name="T3" fmla="*/ 21 h 63"/>
                <a:gd name="T4" fmla="*/ 18 w 27"/>
                <a:gd name="T5" fmla="*/ 63 h 63"/>
                <a:gd name="T6" fmla="*/ 27 w 27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63">
                  <a:moveTo>
                    <a:pt x="27" y="0"/>
                  </a:moveTo>
                  <a:lnTo>
                    <a:pt x="0" y="21"/>
                  </a:lnTo>
                  <a:lnTo>
                    <a:pt x="1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1" name="Freeform 1569">
              <a:extLst>
                <a:ext uri="{FF2B5EF4-FFF2-40B4-BE49-F238E27FC236}">
                  <a16:creationId xmlns:a16="http://schemas.microsoft.com/office/drawing/2014/main" id="{2DF3E8EC-DD31-44AB-8EBD-C18B678FC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2347"/>
              <a:ext cx="13" cy="32"/>
            </a:xfrm>
            <a:custGeom>
              <a:avLst/>
              <a:gdLst>
                <a:gd name="T0" fmla="*/ 27 w 27"/>
                <a:gd name="T1" fmla="*/ 0 h 63"/>
                <a:gd name="T2" fmla="*/ 0 w 27"/>
                <a:gd name="T3" fmla="*/ 21 h 63"/>
                <a:gd name="T4" fmla="*/ 18 w 27"/>
                <a:gd name="T5" fmla="*/ 63 h 63"/>
                <a:gd name="T6" fmla="*/ 27 w 27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63">
                  <a:moveTo>
                    <a:pt x="27" y="0"/>
                  </a:moveTo>
                  <a:lnTo>
                    <a:pt x="0" y="21"/>
                  </a:lnTo>
                  <a:lnTo>
                    <a:pt x="18" y="63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2" name="Freeform 1570">
              <a:extLst>
                <a:ext uri="{FF2B5EF4-FFF2-40B4-BE49-F238E27FC236}">
                  <a16:creationId xmlns:a16="http://schemas.microsoft.com/office/drawing/2014/main" id="{34DD5F94-AF0C-47DF-9E03-106DBAB4D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2317"/>
              <a:ext cx="23" cy="41"/>
            </a:xfrm>
            <a:custGeom>
              <a:avLst/>
              <a:gdLst>
                <a:gd name="T0" fmla="*/ 46 w 46"/>
                <a:gd name="T1" fmla="*/ 0 h 82"/>
                <a:gd name="T2" fmla="*/ 0 w 46"/>
                <a:gd name="T3" fmla="*/ 82 h 82"/>
                <a:gd name="T4" fmla="*/ 27 w 46"/>
                <a:gd name="T5" fmla="*/ 61 h 82"/>
                <a:gd name="T6" fmla="*/ 46 w 46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2">
                  <a:moveTo>
                    <a:pt x="46" y="0"/>
                  </a:moveTo>
                  <a:lnTo>
                    <a:pt x="0" y="82"/>
                  </a:lnTo>
                  <a:lnTo>
                    <a:pt x="27" y="6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3" name="Freeform 1571">
              <a:extLst>
                <a:ext uri="{FF2B5EF4-FFF2-40B4-BE49-F238E27FC236}">
                  <a16:creationId xmlns:a16="http://schemas.microsoft.com/office/drawing/2014/main" id="{0DA6C175-A028-48BD-9986-5296FF7FB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2317"/>
              <a:ext cx="23" cy="41"/>
            </a:xfrm>
            <a:custGeom>
              <a:avLst/>
              <a:gdLst>
                <a:gd name="T0" fmla="*/ 46 w 46"/>
                <a:gd name="T1" fmla="*/ 0 h 82"/>
                <a:gd name="T2" fmla="*/ 0 w 46"/>
                <a:gd name="T3" fmla="*/ 82 h 82"/>
                <a:gd name="T4" fmla="*/ 27 w 46"/>
                <a:gd name="T5" fmla="*/ 61 h 82"/>
                <a:gd name="T6" fmla="*/ 46 w 46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2">
                  <a:moveTo>
                    <a:pt x="46" y="0"/>
                  </a:moveTo>
                  <a:lnTo>
                    <a:pt x="0" y="82"/>
                  </a:lnTo>
                  <a:lnTo>
                    <a:pt x="27" y="61"/>
                  </a:lnTo>
                  <a:lnTo>
                    <a:pt x="4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4" name="Freeform 1572">
              <a:extLst>
                <a:ext uri="{FF2B5EF4-FFF2-40B4-BE49-F238E27FC236}">
                  <a16:creationId xmlns:a16="http://schemas.microsoft.com/office/drawing/2014/main" id="{294A5245-0A15-4FE0-9883-92B2715F6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2315"/>
              <a:ext cx="23" cy="43"/>
            </a:xfrm>
            <a:custGeom>
              <a:avLst/>
              <a:gdLst>
                <a:gd name="T0" fmla="*/ 31 w 46"/>
                <a:gd name="T1" fmla="*/ 0 h 86"/>
                <a:gd name="T2" fmla="*/ 0 w 46"/>
                <a:gd name="T3" fmla="*/ 86 h 86"/>
                <a:gd name="T4" fmla="*/ 46 w 46"/>
                <a:gd name="T5" fmla="*/ 4 h 86"/>
                <a:gd name="T6" fmla="*/ 31 w 46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6">
                  <a:moveTo>
                    <a:pt x="31" y="0"/>
                  </a:moveTo>
                  <a:lnTo>
                    <a:pt x="0" y="86"/>
                  </a:lnTo>
                  <a:lnTo>
                    <a:pt x="46" y="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5" name="Freeform 1573">
              <a:extLst>
                <a:ext uri="{FF2B5EF4-FFF2-40B4-BE49-F238E27FC236}">
                  <a16:creationId xmlns:a16="http://schemas.microsoft.com/office/drawing/2014/main" id="{BC5E8852-9415-4FAE-8704-4FFEB749F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2315"/>
              <a:ext cx="23" cy="43"/>
            </a:xfrm>
            <a:custGeom>
              <a:avLst/>
              <a:gdLst>
                <a:gd name="T0" fmla="*/ 31 w 46"/>
                <a:gd name="T1" fmla="*/ 0 h 86"/>
                <a:gd name="T2" fmla="*/ 0 w 46"/>
                <a:gd name="T3" fmla="*/ 86 h 86"/>
                <a:gd name="T4" fmla="*/ 46 w 46"/>
                <a:gd name="T5" fmla="*/ 4 h 86"/>
                <a:gd name="T6" fmla="*/ 31 w 46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6">
                  <a:moveTo>
                    <a:pt x="31" y="0"/>
                  </a:moveTo>
                  <a:lnTo>
                    <a:pt x="0" y="86"/>
                  </a:lnTo>
                  <a:lnTo>
                    <a:pt x="46" y="4"/>
                  </a:lnTo>
                  <a:lnTo>
                    <a:pt x="31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6" name="Freeform 1574">
              <a:extLst>
                <a:ext uri="{FF2B5EF4-FFF2-40B4-BE49-F238E27FC236}">
                  <a16:creationId xmlns:a16="http://schemas.microsoft.com/office/drawing/2014/main" id="{660D90D4-A813-4F28-B83A-D70C81E74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2289"/>
              <a:ext cx="21" cy="28"/>
            </a:xfrm>
            <a:custGeom>
              <a:avLst/>
              <a:gdLst>
                <a:gd name="T0" fmla="*/ 42 w 42"/>
                <a:gd name="T1" fmla="*/ 0 h 56"/>
                <a:gd name="T2" fmla="*/ 0 w 42"/>
                <a:gd name="T3" fmla="*/ 52 h 56"/>
                <a:gd name="T4" fmla="*/ 15 w 42"/>
                <a:gd name="T5" fmla="*/ 56 h 56"/>
                <a:gd name="T6" fmla="*/ 42 w 42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52"/>
                  </a:lnTo>
                  <a:lnTo>
                    <a:pt x="15" y="5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7" name="Freeform 1575">
              <a:extLst>
                <a:ext uri="{FF2B5EF4-FFF2-40B4-BE49-F238E27FC236}">
                  <a16:creationId xmlns:a16="http://schemas.microsoft.com/office/drawing/2014/main" id="{9F81C7BC-49F1-4F96-B4E7-601756B54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2289"/>
              <a:ext cx="21" cy="28"/>
            </a:xfrm>
            <a:custGeom>
              <a:avLst/>
              <a:gdLst>
                <a:gd name="T0" fmla="*/ 42 w 42"/>
                <a:gd name="T1" fmla="*/ 0 h 56"/>
                <a:gd name="T2" fmla="*/ 0 w 42"/>
                <a:gd name="T3" fmla="*/ 52 h 56"/>
                <a:gd name="T4" fmla="*/ 15 w 42"/>
                <a:gd name="T5" fmla="*/ 56 h 56"/>
                <a:gd name="T6" fmla="*/ 42 w 42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52"/>
                  </a:lnTo>
                  <a:lnTo>
                    <a:pt x="15" y="56"/>
                  </a:lnTo>
                  <a:lnTo>
                    <a:pt x="4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8" name="Freeform 1576">
              <a:extLst>
                <a:ext uri="{FF2B5EF4-FFF2-40B4-BE49-F238E27FC236}">
                  <a16:creationId xmlns:a16="http://schemas.microsoft.com/office/drawing/2014/main" id="{0D3B7652-8652-4FFD-A3D7-A1D9E2103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2276"/>
              <a:ext cx="23" cy="39"/>
            </a:xfrm>
            <a:custGeom>
              <a:avLst/>
              <a:gdLst>
                <a:gd name="T0" fmla="*/ 46 w 46"/>
                <a:gd name="T1" fmla="*/ 0 h 79"/>
                <a:gd name="T2" fmla="*/ 0 w 46"/>
                <a:gd name="T3" fmla="*/ 79 h 79"/>
                <a:gd name="T4" fmla="*/ 42 w 46"/>
                <a:gd name="T5" fmla="*/ 27 h 79"/>
                <a:gd name="T6" fmla="*/ 46 w 46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9">
                  <a:moveTo>
                    <a:pt x="46" y="0"/>
                  </a:moveTo>
                  <a:lnTo>
                    <a:pt x="0" y="79"/>
                  </a:lnTo>
                  <a:lnTo>
                    <a:pt x="42" y="2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49" name="Freeform 1577">
              <a:extLst>
                <a:ext uri="{FF2B5EF4-FFF2-40B4-BE49-F238E27FC236}">
                  <a16:creationId xmlns:a16="http://schemas.microsoft.com/office/drawing/2014/main" id="{E2173D42-6B36-42C5-9A29-5487DDCA1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2276"/>
              <a:ext cx="23" cy="39"/>
            </a:xfrm>
            <a:custGeom>
              <a:avLst/>
              <a:gdLst>
                <a:gd name="T0" fmla="*/ 46 w 46"/>
                <a:gd name="T1" fmla="*/ 0 h 79"/>
                <a:gd name="T2" fmla="*/ 0 w 46"/>
                <a:gd name="T3" fmla="*/ 79 h 79"/>
                <a:gd name="T4" fmla="*/ 42 w 46"/>
                <a:gd name="T5" fmla="*/ 27 h 79"/>
                <a:gd name="T6" fmla="*/ 46 w 46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9">
                  <a:moveTo>
                    <a:pt x="46" y="0"/>
                  </a:moveTo>
                  <a:lnTo>
                    <a:pt x="0" y="79"/>
                  </a:lnTo>
                  <a:lnTo>
                    <a:pt x="42" y="27"/>
                  </a:lnTo>
                  <a:lnTo>
                    <a:pt x="4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0" name="Freeform 1578">
              <a:extLst>
                <a:ext uri="{FF2B5EF4-FFF2-40B4-BE49-F238E27FC236}">
                  <a16:creationId xmlns:a16="http://schemas.microsoft.com/office/drawing/2014/main" id="{BCF377F6-A68A-4105-9EC6-B2FD91145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" y="2265"/>
              <a:ext cx="17" cy="24"/>
            </a:xfrm>
            <a:custGeom>
              <a:avLst/>
              <a:gdLst>
                <a:gd name="T0" fmla="*/ 35 w 35"/>
                <a:gd name="T1" fmla="*/ 0 h 48"/>
                <a:gd name="T2" fmla="*/ 4 w 35"/>
                <a:gd name="T3" fmla="*/ 21 h 48"/>
                <a:gd name="T4" fmla="*/ 0 w 35"/>
                <a:gd name="T5" fmla="*/ 48 h 48"/>
                <a:gd name="T6" fmla="*/ 35 w 35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8">
                  <a:moveTo>
                    <a:pt x="35" y="0"/>
                  </a:moveTo>
                  <a:lnTo>
                    <a:pt x="4" y="21"/>
                  </a:lnTo>
                  <a:lnTo>
                    <a:pt x="0" y="4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1" name="Freeform 1579">
              <a:extLst>
                <a:ext uri="{FF2B5EF4-FFF2-40B4-BE49-F238E27FC236}">
                  <a16:creationId xmlns:a16="http://schemas.microsoft.com/office/drawing/2014/main" id="{848033F5-858B-4769-A876-4A937386D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" y="2265"/>
              <a:ext cx="17" cy="24"/>
            </a:xfrm>
            <a:custGeom>
              <a:avLst/>
              <a:gdLst>
                <a:gd name="T0" fmla="*/ 35 w 35"/>
                <a:gd name="T1" fmla="*/ 0 h 48"/>
                <a:gd name="T2" fmla="*/ 4 w 35"/>
                <a:gd name="T3" fmla="*/ 21 h 48"/>
                <a:gd name="T4" fmla="*/ 0 w 35"/>
                <a:gd name="T5" fmla="*/ 48 h 48"/>
                <a:gd name="T6" fmla="*/ 35 w 35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8">
                  <a:moveTo>
                    <a:pt x="35" y="0"/>
                  </a:moveTo>
                  <a:lnTo>
                    <a:pt x="4" y="21"/>
                  </a:lnTo>
                  <a:lnTo>
                    <a:pt x="0" y="48"/>
                  </a:lnTo>
                  <a:lnTo>
                    <a:pt x="35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2" name="Freeform 1580">
              <a:extLst>
                <a:ext uri="{FF2B5EF4-FFF2-40B4-BE49-F238E27FC236}">
                  <a16:creationId xmlns:a16="http://schemas.microsoft.com/office/drawing/2014/main" id="{B6E07920-D9B9-49CD-A644-2CEDCB1B3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257"/>
              <a:ext cx="16" cy="19"/>
            </a:xfrm>
            <a:custGeom>
              <a:avLst/>
              <a:gdLst>
                <a:gd name="T0" fmla="*/ 33 w 33"/>
                <a:gd name="T1" fmla="*/ 0 h 36"/>
                <a:gd name="T2" fmla="*/ 0 w 33"/>
                <a:gd name="T3" fmla="*/ 36 h 36"/>
                <a:gd name="T4" fmla="*/ 29 w 33"/>
                <a:gd name="T5" fmla="*/ 15 h 36"/>
                <a:gd name="T6" fmla="*/ 33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33" y="0"/>
                  </a:moveTo>
                  <a:lnTo>
                    <a:pt x="0" y="36"/>
                  </a:lnTo>
                  <a:lnTo>
                    <a:pt x="29" y="1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3" name="Freeform 1581">
              <a:extLst>
                <a:ext uri="{FF2B5EF4-FFF2-40B4-BE49-F238E27FC236}">
                  <a16:creationId xmlns:a16="http://schemas.microsoft.com/office/drawing/2014/main" id="{54BC39C8-1859-43DA-A42F-FAE656365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257"/>
              <a:ext cx="16" cy="19"/>
            </a:xfrm>
            <a:custGeom>
              <a:avLst/>
              <a:gdLst>
                <a:gd name="T0" fmla="*/ 33 w 33"/>
                <a:gd name="T1" fmla="*/ 0 h 36"/>
                <a:gd name="T2" fmla="*/ 0 w 33"/>
                <a:gd name="T3" fmla="*/ 36 h 36"/>
                <a:gd name="T4" fmla="*/ 29 w 33"/>
                <a:gd name="T5" fmla="*/ 15 h 36"/>
                <a:gd name="T6" fmla="*/ 33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33" y="0"/>
                  </a:moveTo>
                  <a:lnTo>
                    <a:pt x="0" y="36"/>
                  </a:lnTo>
                  <a:lnTo>
                    <a:pt x="29" y="15"/>
                  </a:lnTo>
                  <a:lnTo>
                    <a:pt x="33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4" name="Freeform 1582">
              <a:extLst>
                <a:ext uri="{FF2B5EF4-FFF2-40B4-BE49-F238E27FC236}">
                  <a16:creationId xmlns:a16="http://schemas.microsoft.com/office/drawing/2014/main" id="{4F37987A-5D96-4269-B8B9-5EE597F5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2245"/>
              <a:ext cx="21" cy="20"/>
            </a:xfrm>
            <a:custGeom>
              <a:avLst/>
              <a:gdLst>
                <a:gd name="T0" fmla="*/ 42 w 42"/>
                <a:gd name="T1" fmla="*/ 0 h 40"/>
                <a:gd name="T2" fmla="*/ 2 w 42"/>
                <a:gd name="T3" fmla="*/ 25 h 40"/>
                <a:gd name="T4" fmla="*/ 0 w 42"/>
                <a:gd name="T5" fmla="*/ 40 h 40"/>
                <a:gd name="T6" fmla="*/ 42 w 4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lnTo>
                    <a:pt x="2" y="25"/>
                  </a:lnTo>
                  <a:lnTo>
                    <a:pt x="0" y="4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5" name="Freeform 1583">
              <a:extLst>
                <a:ext uri="{FF2B5EF4-FFF2-40B4-BE49-F238E27FC236}">
                  <a16:creationId xmlns:a16="http://schemas.microsoft.com/office/drawing/2014/main" id="{DD079346-15CA-4C64-9B46-A547168E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2245"/>
              <a:ext cx="21" cy="20"/>
            </a:xfrm>
            <a:custGeom>
              <a:avLst/>
              <a:gdLst>
                <a:gd name="T0" fmla="*/ 42 w 42"/>
                <a:gd name="T1" fmla="*/ 0 h 40"/>
                <a:gd name="T2" fmla="*/ 2 w 42"/>
                <a:gd name="T3" fmla="*/ 25 h 40"/>
                <a:gd name="T4" fmla="*/ 0 w 42"/>
                <a:gd name="T5" fmla="*/ 40 h 40"/>
                <a:gd name="T6" fmla="*/ 42 w 4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lnTo>
                    <a:pt x="2" y="25"/>
                  </a:lnTo>
                  <a:lnTo>
                    <a:pt x="0" y="40"/>
                  </a:lnTo>
                  <a:lnTo>
                    <a:pt x="4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6" name="Freeform 1584">
              <a:extLst>
                <a:ext uri="{FF2B5EF4-FFF2-40B4-BE49-F238E27FC236}">
                  <a16:creationId xmlns:a16="http://schemas.microsoft.com/office/drawing/2014/main" id="{E86FED8C-BF47-47F9-8188-30A5B08D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2242"/>
              <a:ext cx="20" cy="15"/>
            </a:xfrm>
            <a:custGeom>
              <a:avLst/>
              <a:gdLst>
                <a:gd name="T0" fmla="*/ 36 w 40"/>
                <a:gd name="T1" fmla="*/ 0 h 31"/>
                <a:gd name="T2" fmla="*/ 0 w 40"/>
                <a:gd name="T3" fmla="*/ 31 h 31"/>
                <a:gd name="T4" fmla="*/ 40 w 40"/>
                <a:gd name="T5" fmla="*/ 6 h 31"/>
                <a:gd name="T6" fmla="*/ 36 w 4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1">
                  <a:moveTo>
                    <a:pt x="36" y="0"/>
                  </a:moveTo>
                  <a:lnTo>
                    <a:pt x="0" y="31"/>
                  </a:lnTo>
                  <a:lnTo>
                    <a:pt x="40" y="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7" name="Freeform 1585">
              <a:extLst>
                <a:ext uri="{FF2B5EF4-FFF2-40B4-BE49-F238E27FC236}">
                  <a16:creationId xmlns:a16="http://schemas.microsoft.com/office/drawing/2014/main" id="{A4B809D9-BEA8-4A49-8946-1D330F57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2242"/>
              <a:ext cx="20" cy="15"/>
            </a:xfrm>
            <a:custGeom>
              <a:avLst/>
              <a:gdLst>
                <a:gd name="T0" fmla="*/ 36 w 40"/>
                <a:gd name="T1" fmla="*/ 0 h 31"/>
                <a:gd name="T2" fmla="*/ 0 w 40"/>
                <a:gd name="T3" fmla="*/ 31 h 31"/>
                <a:gd name="T4" fmla="*/ 40 w 40"/>
                <a:gd name="T5" fmla="*/ 6 h 31"/>
                <a:gd name="T6" fmla="*/ 36 w 4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1">
                  <a:moveTo>
                    <a:pt x="36" y="0"/>
                  </a:moveTo>
                  <a:lnTo>
                    <a:pt x="0" y="31"/>
                  </a:lnTo>
                  <a:lnTo>
                    <a:pt x="40" y="6"/>
                  </a:lnTo>
                  <a:lnTo>
                    <a:pt x="3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8" name="Freeform 1586">
              <a:extLst>
                <a:ext uri="{FF2B5EF4-FFF2-40B4-BE49-F238E27FC236}">
                  <a16:creationId xmlns:a16="http://schemas.microsoft.com/office/drawing/2014/main" id="{43DA9A80-6E66-4805-9FA0-19C236CA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2215"/>
              <a:ext cx="62" cy="27"/>
            </a:xfrm>
            <a:custGeom>
              <a:avLst/>
              <a:gdLst>
                <a:gd name="T0" fmla="*/ 122 w 122"/>
                <a:gd name="T1" fmla="*/ 0 h 53"/>
                <a:gd name="T2" fmla="*/ 0 w 122"/>
                <a:gd name="T3" fmla="*/ 46 h 53"/>
                <a:gd name="T4" fmla="*/ 42 w 122"/>
                <a:gd name="T5" fmla="*/ 53 h 53"/>
                <a:gd name="T6" fmla="*/ 122 w 12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53">
                  <a:moveTo>
                    <a:pt x="122" y="0"/>
                  </a:moveTo>
                  <a:lnTo>
                    <a:pt x="0" y="46"/>
                  </a:lnTo>
                  <a:lnTo>
                    <a:pt x="42" y="5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59" name="Freeform 1587">
              <a:extLst>
                <a:ext uri="{FF2B5EF4-FFF2-40B4-BE49-F238E27FC236}">
                  <a16:creationId xmlns:a16="http://schemas.microsoft.com/office/drawing/2014/main" id="{85E49B6B-2BF0-4BC4-BB2F-B5D99BEEF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2215"/>
              <a:ext cx="62" cy="27"/>
            </a:xfrm>
            <a:custGeom>
              <a:avLst/>
              <a:gdLst>
                <a:gd name="T0" fmla="*/ 122 w 122"/>
                <a:gd name="T1" fmla="*/ 0 h 53"/>
                <a:gd name="T2" fmla="*/ 0 w 122"/>
                <a:gd name="T3" fmla="*/ 46 h 53"/>
                <a:gd name="T4" fmla="*/ 42 w 122"/>
                <a:gd name="T5" fmla="*/ 53 h 53"/>
                <a:gd name="T6" fmla="*/ 122 w 12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53">
                  <a:moveTo>
                    <a:pt x="122" y="0"/>
                  </a:moveTo>
                  <a:lnTo>
                    <a:pt x="0" y="46"/>
                  </a:lnTo>
                  <a:lnTo>
                    <a:pt x="42" y="53"/>
                  </a:lnTo>
                  <a:lnTo>
                    <a:pt x="12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0" name="Freeform 1588">
              <a:extLst>
                <a:ext uri="{FF2B5EF4-FFF2-40B4-BE49-F238E27FC236}">
                  <a16:creationId xmlns:a16="http://schemas.microsoft.com/office/drawing/2014/main" id="{9BC1657E-9A99-4503-9322-14C443711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" y="2215"/>
              <a:ext cx="41" cy="30"/>
            </a:xfrm>
            <a:custGeom>
              <a:avLst/>
              <a:gdLst>
                <a:gd name="T0" fmla="*/ 80 w 80"/>
                <a:gd name="T1" fmla="*/ 0 h 59"/>
                <a:gd name="T2" fmla="*/ 0 w 80"/>
                <a:gd name="T3" fmla="*/ 53 h 59"/>
                <a:gd name="T4" fmla="*/ 4 w 80"/>
                <a:gd name="T5" fmla="*/ 59 h 59"/>
                <a:gd name="T6" fmla="*/ 80 w 80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59">
                  <a:moveTo>
                    <a:pt x="80" y="0"/>
                  </a:moveTo>
                  <a:lnTo>
                    <a:pt x="0" y="53"/>
                  </a:lnTo>
                  <a:lnTo>
                    <a:pt x="4" y="5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1" name="Freeform 1589">
              <a:extLst>
                <a:ext uri="{FF2B5EF4-FFF2-40B4-BE49-F238E27FC236}">
                  <a16:creationId xmlns:a16="http://schemas.microsoft.com/office/drawing/2014/main" id="{E4F7316F-BF3D-47CF-9391-76998F4B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" y="2215"/>
              <a:ext cx="41" cy="30"/>
            </a:xfrm>
            <a:custGeom>
              <a:avLst/>
              <a:gdLst>
                <a:gd name="T0" fmla="*/ 80 w 80"/>
                <a:gd name="T1" fmla="*/ 0 h 59"/>
                <a:gd name="T2" fmla="*/ 0 w 80"/>
                <a:gd name="T3" fmla="*/ 53 h 59"/>
                <a:gd name="T4" fmla="*/ 4 w 80"/>
                <a:gd name="T5" fmla="*/ 59 h 59"/>
                <a:gd name="T6" fmla="*/ 80 w 80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59">
                  <a:moveTo>
                    <a:pt x="80" y="0"/>
                  </a:moveTo>
                  <a:lnTo>
                    <a:pt x="0" y="53"/>
                  </a:lnTo>
                  <a:lnTo>
                    <a:pt x="4" y="59"/>
                  </a:lnTo>
                  <a:lnTo>
                    <a:pt x="8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2" name="Freeform 1590">
              <a:extLst>
                <a:ext uri="{FF2B5EF4-FFF2-40B4-BE49-F238E27FC236}">
                  <a16:creationId xmlns:a16="http://schemas.microsoft.com/office/drawing/2014/main" id="{4ADED989-DA42-4BEB-8FF4-95F56B1A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" y="2215"/>
              <a:ext cx="42" cy="51"/>
            </a:xfrm>
            <a:custGeom>
              <a:avLst/>
              <a:gdLst>
                <a:gd name="T0" fmla="*/ 82 w 82"/>
                <a:gd name="T1" fmla="*/ 0 h 101"/>
                <a:gd name="T2" fmla="*/ 6 w 82"/>
                <a:gd name="T3" fmla="*/ 59 h 101"/>
                <a:gd name="T4" fmla="*/ 0 w 82"/>
                <a:gd name="T5" fmla="*/ 101 h 101"/>
                <a:gd name="T6" fmla="*/ 82 w 82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01">
                  <a:moveTo>
                    <a:pt x="82" y="0"/>
                  </a:moveTo>
                  <a:lnTo>
                    <a:pt x="6" y="59"/>
                  </a:lnTo>
                  <a:lnTo>
                    <a:pt x="0" y="10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3" name="Freeform 1591">
              <a:extLst>
                <a:ext uri="{FF2B5EF4-FFF2-40B4-BE49-F238E27FC236}">
                  <a16:creationId xmlns:a16="http://schemas.microsoft.com/office/drawing/2014/main" id="{E09B03DD-2215-451C-89A7-946F5B7FA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" y="2215"/>
              <a:ext cx="42" cy="51"/>
            </a:xfrm>
            <a:custGeom>
              <a:avLst/>
              <a:gdLst>
                <a:gd name="T0" fmla="*/ 82 w 82"/>
                <a:gd name="T1" fmla="*/ 0 h 101"/>
                <a:gd name="T2" fmla="*/ 6 w 82"/>
                <a:gd name="T3" fmla="*/ 59 h 101"/>
                <a:gd name="T4" fmla="*/ 0 w 82"/>
                <a:gd name="T5" fmla="*/ 101 h 101"/>
                <a:gd name="T6" fmla="*/ 82 w 82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01">
                  <a:moveTo>
                    <a:pt x="82" y="0"/>
                  </a:moveTo>
                  <a:lnTo>
                    <a:pt x="6" y="59"/>
                  </a:lnTo>
                  <a:lnTo>
                    <a:pt x="0" y="101"/>
                  </a:lnTo>
                  <a:lnTo>
                    <a:pt x="8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4" name="Freeform 1592">
              <a:extLst>
                <a:ext uri="{FF2B5EF4-FFF2-40B4-BE49-F238E27FC236}">
                  <a16:creationId xmlns:a16="http://schemas.microsoft.com/office/drawing/2014/main" id="{AA37CEF6-A39D-4717-AFAD-6AD278BC8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215"/>
              <a:ext cx="42" cy="51"/>
            </a:xfrm>
            <a:custGeom>
              <a:avLst/>
              <a:gdLst>
                <a:gd name="T0" fmla="*/ 84 w 84"/>
                <a:gd name="T1" fmla="*/ 101 h 101"/>
                <a:gd name="T2" fmla="*/ 0 w 84"/>
                <a:gd name="T3" fmla="*/ 0 h 101"/>
                <a:gd name="T4" fmla="*/ 2 w 84"/>
                <a:gd name="T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84" y="101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5" name="Freeform 1593">
              <a:extLst>
                <a:ext uri="{FF2B5EF4-FFF2-40B4-BE49-F238E27FC236}">
                  <a16:creationId xmlns:a16="http://schemas.microsoft.com/office/drawing/2014/main" id="{152D4965-767B-46D0-A300-D6BC769DB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215"/>
              <a:ext cx="62" cy="23"/>
            </a:xfrm>
            <a:custGeom>
              <a:avLst/>
              <a:gdLst>
                <a:gd name="T0" fmla="*/ 0 w 124"/>
                <a:gd name="T1" fmla="*/ 0 h 46"/>
                <a:gd name="T2" fmla="*/ 124 w 124"/>
                <a:gd name="T3" fmla="*/ 46 h 46"/>
                <a:gd name="T4" fmla="*/ 124 w 12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" h="46">
                  <a:moveTo>
                    <a:pt x="0" y="0"/>
                  </a:moveTo>
                  <a:lnTo>
                    <a:pt x="124" y="46"/>
                  </a:lnTo>
                  <a:lnTo>
                    <a:pt x="124" y="46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6" name="Freeform 1594">
              <a:extLst>
                <a:ext uri="{FF2B5EF4-FFF2-40B4-BE49-F238E27FC236}">
                  <a16:creationId xmlns:a16="http://schemas.microsoft.com/office/drawing/2014/main" id="{8A5A7854-0A50-4CFD-8C47-86FDE9326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245"/>
              <a:ext cx="4" cy="21"/>
            </a:xfrm>
            <a:custGeom>
              <a:avLst/>
              <a:gdLst>
                <a:gd name="T0" fmla="*/ 0 w 8"/>
                <a:gd name="T1" fmla="*/ 0 h 42"/>
                <a:gd name="T2" fmla="*/ 8 w 8"/>
                <a:gd name="T3" fmla="*/ 42 h 42"/>
                <a:gd name="T4" fmla="*/ 8 w 8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2">
                  <a:moveTo>
                    <a:pt x="0" y="0"/>
                  </a:moveTo>
                  <a:lnTo>
                    <a:pt x="8" y="42"/>
                  </a:lnTo>
                  <a:lnTo>
                    <a:pt x="8" y="42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7" name="Freeform 1595">
              <a:extLst>
                <a:ext uri="{FF2B5EF4-FFF2-40B4-BE49-F238E27FC236}">
                  <a16:creationId xmlns:a16="http://schemas.microsoft.com/office/drawing/2014/main" id="{F19BB9B9-DC45-4DED-9EF3-527139C36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" y="2238"/>
              <a:ext cx="21" cy="4"/>
            </a:xfrm>
            <a:custGeom>
              <a:avLst/>
              <a:gdLst>
                <a:gd name="T0" fmla="*/ 42 w 42"/>
                <a:gd name="T1" fmla="*/ 0 h 7"/>
                <a:gd name="T2" fmla="*/ 0 w 42"/>
                <a:gd name="T3" fmla="*/ 7 h 7"/>
                <a:gd name="T4" fmla="*/ 0 w 4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7">
                  <a:moveTo>
                    <a:pt x="42" y="0"/>
                  </a:move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8" name="Freeform 1596">
              <a:extLst>
                <a:ext uri="{FF2B5EF4-FFF2-40B4-BE49-F238E27FC236}">
                  <a16:creationId xmlns:a16="http://schemas.microsoft.com/office/drawing/2014/main" id="{5420EB8B-E806-4B8E-9656-9BB03D3BC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" y="2448"/>
              <a:ext cx="16" cy="27"/>
            </a:xfrm>
            <a:custGeom>
              <a:avLst/>
              <a:gdLst>
                <a:gd name="T0" fmla="*/ 0 w 30"/>
                <a:gd name="T1" fmla="*/ 53 h 53"/>
                <a:gd name="T2" fmla="*/ 30 w 30"/>
                <a:gd name="T3" fmla="*/ 0 h 53"/>
                <a:gd name="T4" fmla="*/ 30 w 30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3">
                  <a:moveTo>
                    <a:pt x="0" y="53"/>
                  </a:moveTo>
                  <a:lnTo>
                    <a:pt x="30" y="0"/>
                  </a:lnTo>
                  <a:lnTo>
                    <a:pt x="3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69" name="Freeform 1597">
              <a:extLst>
                <a:ext uri="{FF2B5EF4-FFF2-40B4-BE49-F238E27FC236}">
                  <a16:creationId xmlns:a16="http://schemas.microsoft.com/office/drawing/2014/main" id="{704D425E-5F44-4E81-939B-244706BCC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245"/>
              <a:ext cx="69" cy="230"/>
            </a:xfrm>
            <a:custGeom>
              <a:avLst/>
              <a:gdLst>
                <a:gd name="T0" fmla="*/ 0 w 138"/>
                <a:gd name="T1" fmla="*/ 0 h 459"/>
                <a:gd name="T2" fmla="*/ 44 w 138"/>
                <a:gd name="T3" fmla="*/ 40 h 459"/>
                <a:gd name="T4" fmla="*/ 79 w 138"/>
                <a:gd name="T5" fmla="*/ 90 h 459"/>
                <a:gd name="T6" fmla="*/ 106 w 138"/>
                <a:gd name="T7" fmla="*/ 146 h 459"/>
                <a:gd name="T8" fmla="*/ 123 w 138"/>
                <a:gd name="T9" fmla="*/ 205 h 459"/>
                <a:gd name="T10" fmla="*/ 134 w 138"/>
                <a:gd name="T11" fmla="*/ 270 h 459"/>
                <a:gd name="T12" fmla="*/ 138 w 138"/>
                <a:gd name="T13" fmla="*/ 335 h 459"/>
                <a:gd name="T14" fmla="*/ 129 w 138"/>
                <a:gd name="T15" fmla="*/ 459 h 459"/>
                <a:gd name="T16" fmla="*/ 131 w 138"/>
                <a:gd name="T17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459">
                  <a:moveTo>
                    <a:pt x="0" y="0"/>
                  </a:moveTo>
                  <a:lnTo>
                    <a:pt x="44" y="40"/>
                  </a:lnTo>
                  <a:lnTo>
                    <a:pt x="79" y="90"/>
                  </a:lnTo>
                  <a:lnTo>
                    <a:pt x="106" y="146"/>
                  </a:lnTo>
                  <a:lnTo>
                    <a:pt x="123" y="205"/>
                  </a:lnTo>
                  <a:lnTo>
                    <a:pt x="134" y="270"/>
                  </a:lnTo>
                  <a:lnTo>
                    <a:pt x="138" y="335"/>
                  </a:lnTo>
                  <a:lnTo>
                    <a:pt x="129" y="459"/>
                  </a:lnTo>
                  <a:lnTo>
                    <a:pt x="131" y="459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0" name="Freeform 1598">
              <a:extLst>
                <a:ext uri="{FF2B5EF4-FFF2-40B4-BE49-F238E27FC236}">
                  <a16:creationId xmlns:a16="http://schemas.microsoft.com/office/drawing/2014/main" id="{6B16DAC3-82E0-4523-828C-CC1BA6CE6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" y="2242"/>
              <a:ext cx="80" cy="206"/>
            </a:xfrm>
            <a:custGeom>
              <a:avLst/>
              <a:gdLst>
                <a:gd name="T0" fmla="*/ 0 w 159"/>
                <a:gd name="T1" fmla="*/ 0 h 412"/>
                <a:gd name="T2" fmla="*/ 42 w 159"/>
                <a:gd name="T3" fmla="*/ 37 h 412"/>
                <a:gd name="T4" fmla="*/ 77 w 159"/>
                <a:gd name="T5" fmla="*/ 81 h 412"/>
                <a:gd name="T6" fmla="*/ 107 w 159"/>
                <a:gd name="T7" fmla="*/ 130 h 412"/>
                <a:gd name="T8" fmla="*/ 130 w 159"/>
                <a:gd name="T9" fmla="*/ 184 h 412"/>
                <a:gd name="T10" fmla="*/ 148 w 159"/>
                <a:gd name="T11" fmla="*/ 240 h 412"/>
                <a:gd name="T12" fmla="*/ 157 w 159"/>
                <a:gd name="T13" fmla="*/ 299 h 412"/>
                <a:gd name="T14" fmla="*/ 159 w 159"/>
                <a:gd name="T15" fmla="*/ 356 h 412"/>
                <a:gd name="T16" fmla="*/ 153 w 159"/>
                <a:gd name="T17" fmla="*/ 412 h 412"/>
                <a:gd name="T18" fmla="*/ 153 w 159"/>
                <a:gd name="T1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412">
                  <a:moveTo>
                    <a:pt x="0" y="0"/>
                  </a:moveTo>
                  <a:lnTo>
                    <a:pt x="42" y="37"/>
                  </a:lnTo>
                  <a:lnTo>
                    <a:pt x="77" y="81"/>
                  </a:lnTo>
                  <a:lnTo>
                    <a:pt x="107" y="130"/>
                  </a:lnTo>
                  <a:lnTo>
                    <a:pt x="130" y="184"/>
                  </a:lnTo>
                  <a:lnTo>
                    <a:pt x="148" y="240"/>
                  </a:lnTo>
                  <a:lnTo>
                    <a:pt x="157" y="299"/>
                  </a:lnTo>
                  <a:lnTo>
                    <a:pt x="159" y="356"/>
                  </a:lnTo>
                  <a:lnTo>
                    <a:pt x="153" y="412"/>
                  </a:lnTo>
                  <a:lnTo>
                    <a:pt x="153" y="412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1" name="Freeform 1599">
              <a:extLst>
                <a:ext uri="{FF2B5EF4-FFF2-40B4-BE49-F238E27FC236}">
                  <a16:creationId xmlns:a16="http://schemas.microsoft.com/office/drawing/2014/main" id="{E214A872-F7C3-408F-8147-DBA56F16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" y="2448"/>
              <a:ext cx="16" cy="27"/>
            </a:xfrm>
            <a:custGeom>
              <a:avLst/>
              <a:gdLst>
                <a:gd name="T0" fmla="*/ 30 w 30"/>
                <a:gd name="T1" fmla="*/ 0 h 53"/>
                <a:gd name="T2" fmla="*/ 17 w 30"/>
                <a:gd name="T3" fmla="*/ 27 h 53"/>
                <a:gd name="T4" fmla="*/ 0 w 30"/>
                <a:gd name="T5" fmla="*/ 53 h 53"/>
                <a:gd name="T6" fmla="*/ 30 w 30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lnTo>
                    <a:pt x="17" y="27"/>
                  </a:lnTo>
                  <a:lnTo>
                    <a:pt x="0" y="5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2" name="Freeform 1600">
              <a:extLst>
                <a:ext uri="{FF2B5EF4-FFF2-40B4-BE49-F238E27FC236}">
                  <a16:creationId xmlns:a16="http://schemas.microsoft.com/office/drawing/2014/main" id="{3774CC25-2423-4E84-A09D-DC9453A52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" y="2448"/>
              <a:ext cx="16" cy="27"/>
            </a:xfrm>
            <a:custGeom>
              <a:avLst/>
              <a:gdLst>
                <a:gd name="T0" fmla="*/ 30 w 30"/>
                <a:gd name="T1" fmla="*/ 0 h 53"/>
                <a:gd name="T2" fmla="*/ 17 w 30"/>
                <a:gd name="T3" fmla="*/ 27 h 53"/>
                <a:gd name="T4" fmla="*/ 0 w 30"/>
                <a:gd name="T5" fmla="*/ 53 h 53"/>
                <a:gd name="T6" fmla="*/ 30 w 30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lnTo>
                    <a:pt x="17" y="27"/>
                  </a:lnTo>
                  <a:lnTo>
                    <a:pt x="0" y="53"/>
                  </a:lnTo>
                  <a:lnTo>
                    <a:pt x="3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3" name="Freeform 1601">
              <a:extLst>
                <a:ext uri="{FF2B5EF4-FFF2-40B4-BE49-F238E27FC236}">
                  <a16:creationId xmlns:a16="http://schemas.microsoft.com/office/drawing/2014/main" id="{5AC5D375-F933-4CE7-B570-A4E33F667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" y="2412"/>
              <a:ext cx="16" cy="63"/>
            </a:xfrm>
            <a:custGeom>
              <a:avLst/>
              <a:gdLst>
                <a:gd name="T0" fmla="*/ 9 w 30"/>
                <a:gd name="T1" fmla="*/ 0 h 124"/>
                <a:gd name="T2" fmla="*/ 30 w 30"/>
                <a:gd name="T3" fmla="*/ 71 h 124"/>
                <a:gd name="T4" fmla="*/ 0 w 30"/>
                <a:gd name="T5" fmla="*/ 124 h 124"/>
                <a:gd name="T6" fmla="*/ 9 w 30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4">
                  <a:moveTo>
                    <a:pt x="9" y="0"/>
                  </a:moveTo>
                  <a:lnTo>
                    <a:pt x="30" y="71"/>
                  </a:lnTo>
                  <a:lnTo>
                    <a:pt x="0" y="1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4" name="Freeform 1602">
              <a:extLst>
                <a:ext uri="{FF2B5EF4-FFF2-40B4-BE49-F238E27FC236}">
                  <a16:creationId xmlns:a16="http://schemas.microsoft.com/office/drawing/2014/main" id="{61D9F250-1B6B-41CB-B932-42950854D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" y="2412"/>
              <a:ext cx="16" cy="63"/>
            </a:xfrm>
            <a:custGeom>
              <a:avLst/>
              <a:gdLst>
                <a:gd name="T0" fmla="*/ 9 w 30"/>
                <a:gd name="T1" fmla="*/ 0 h 124"/>
                <a:gd name="T2" fmla="*/ 30 w 30"/>
                <a:gd name="T3" fmla="*/ 71 h 124"/>
                <a:gd name="T4" fmla="*/ 0 w 30"/>
                <a:gd name="T5" fmla="*/ 124 h 124"/>
                <a:gd name="T6" fmla="*/ 9 w 30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4">
                  <a:moveTo>
                    <a:pt x="9" y="0"/>
                  </a:moveTo>
                  <a:lnTo>
                    <a:pt x="30" y="71"/>
                  </a:lnTo>
                  <a:lnTo>
                    <a:pt x="0" y="124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5" name="Freeform 1603">
              <a:extLst>
                <a:ext uri="{FF2B5EF4-FFF2-40B4-BE49-F238E27FC236}">
                  <a16:creationId xmlns:a16="http://schemas.microsoft.com/office/drawing/2014/main" id="{5D877638-74E9-4FFC-BF0A-ADABDC37C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" y="2403"/>
              <a:ext cx="14" cy="45"/>
            </a:xfrm>
            <a:custGeom>
              <a:avLst/>
              <a:gdLst>
                <a:gd name="T0" fmla="*/ 27 w 27"/>
                <a:gd name="T1" fmla="*/ 0 h 90"/>
                <a:gd name="T2" fmla="*/ 21 w 27"/>
                <a:gd name="T3" fmla="*/ 90 h 90"/>
                <a:gd name="T4" fmla="*/ 0 w 27"/>
                <a:gd name="T5" fmla="*/ 17 h 90"/>
                <a:gd name="T6" fmla="*/ 27 w 27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90">
                  <a:moveTo>
                    <a:pt x="27" y="0"/>
                  </a:moveTo>
                  <a:lnTo>
                    <a:pt x="21" y="90"/>
                  </a:lnTo>
                  <a:lnTo>
                    <a:pt x="0" y="1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6" name="Freeform 1604">
              <a:extLst>
                <a:ext uri="{FF2B5EF4-FFF2-40B4-BE49-F238E27FC236}">
                  <a16:creationId xmlns:a16="http://schemas.microsoft.com/office/drawing/2014/main" id="{FAA0A523-8AF4-4899-AED8-94CE4BF85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" y="2403"/>
              <a:ext cx="14" cy="45"/>
            </a:xfrm>
            <a:custGeom>
              <a:avLst/>
              <a:gdLst>
                <a:gd name="T0" fmla="*/ 27 w 27"/>
                <a:gd name="T1" fmla="*/ 0 h 90"/>
                <a:gd name="T2" fmla="*/ 21 w 27"/>
                <a:gd name="T3" fmla="*/ 90 h 90"/>
                <a:gd name="T4" fmla="*/ 0 w 27"/>
                <a:gd name="T5" fmla="*/ 17 h 90"/>
                <a:gd name="T6" fmla="*/ 27 w 27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90">
                  <a:moveTo>
                    <a:pt x="27" y="0"/>
                  </a:moveTo>
                  <a:lnTo>
                    <a:pt x="21" y="90"/>
                  </a:lnTo>
                  <a:lnTo>
                    <a:pt x="0" y="17"/>
                  </a:lnTo>
                  <a:lnTo>
                    <a:pt x="27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7" name="Freeform 1605">
              <a:extLst>
                <a:ext uri="{FF2B5EF4-FFF2-40B4-BE49-F238E27FC236}">
                  <a16:creationId xmlns:a16="http://schemas.microsoft.com/office/drawing/2014/main" id="{1521F517-380E-413D-9F72-411704113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379"/>
              <a:ext cx="16" cy="33"/>
            </a:xfrm>
            <a:custGeom>
              <a:avLst/>
              <a:gdLst>
                <a:gd name="T0" fmla="*/ 0 w 31"/>
                <a:gd name="T1" fmla="*/ 0 h 67"/>
                <a:gd name="T2" fmla="*/ 31 w 31"/>
                <a:gd name="T3" fmla="*/ 50 h 67"/>
                <a:gd name="T4" fmla="*/ 4 w 31"/>
                <a:gd name="T5" fmla="*/ 67 h 67"/>
                <a:gd name="T6" fmla="*/ 0 w 31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7">
                  <a:moveTo>
                    <a:pt x="0" y="0"/>
                  </a:moveTo>
                  <a:lnTo>
                    <a:pt x="31" y="50"/>
                  </a:lnTo>
                  <a:lnTo>
                    <a:pt x="4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8" name="Freeform 1606">
              <a:extLst>
                <a:ext uri="{FF2B5EF4-FFF2-40B4-BE49-F238E27FC236}">
                  <a16:creationId xmlns:a16="http://schemas.microsoft.com/office/drawing/2014/main" id="{B969C816-8EAB-4E90-B5D4-D951C8A22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379"/>
              <a:ext cx="16" cy="33"/>
            </a:xfrm>
            <a:custGeom>
              <a:avLst/>
              <a:gdLst>
                <a:gd name="T0" fmla="*/ 0 w 31"/>
                <a:gd name="T1" fmla="*/ 0 h 67"/>
                <a:gd name="T2" fmla="*/ 31 w 31"/>
                <a:gd name="T3" fmla="*/ 50 h 67"/>
                <a:gd name="T4" fmla="*/ 4 w 31"/>
                <a:gd name="T5" fmla="*/ 67 h 67"/>
                <a:gd name="T6" fmla="*/ 0 w 31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7">
                  <a:moveTo>
                    <a:pt x="0" y="0"/>
                  </a:moveTo>
                  <a:lnTo>
                    <a:pt x="31" y="50"/>
                  </a:lnTo>
                  <a:lnTo>
                    <a:pt x="4" y="6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79" name="Freeform 1607">
              <a:extLst>
                <a:ext uri="{FF2B5EF4-FFF2-40B4-BE49-F238E27FC236}">
                  <a16:creationId xmlns:a16="http://schemas.microsoft.com/office/drawing/2014/main" id="{9307CE85-58A0-4000-B266-BCC669DF3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358"/>
              <a:ext cx="16" cy="45"/>
            </a:xfrm>
            <a:custGeom>
              <a:avLst/>
              <a:gdLst>
                <a:gd name="T0" fmla="*/ 18 w 31"/>
                <a:gd name="T1" fmla="*/ 0 h 90"/>
                <a:gd name="T2" fmla="*/ 31 w 31"/>
                <a:gd name="T3" fmla="*/ 90 h 90"/>
                <a:gd name="T4" fmla="*/ 0 w 31"/>
                <a:gd name="T5" fmla="*/ 44 h 90"/>
                <a:gd name="T6" fmla="*/ 18 w 31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90">
                  <a:moveTo>
                    <a:pt x="18" y="0"/>
                  </a:moveTo>
                  <a:lnTo>
                    <a:pt x="31" y="90"/>
                  </a:lnTo>
                  <a:lnTo>
                    <a:pt x="0" y="4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0" name="Freeform 1608">
              <a:extLst>
                <a:ext uri="{FF2B5EF4-FFF2-40B4-BE49-F238E27FC236}">
                  <a16:creationId xmlns:a16="http://schemas.microsoft.com/office/drawing/2014/main" id="{DD00B52D-9735-4761-9D40-5EF0911F2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358"/>
              <a:ext cx="16" cy="45"/>
            </a:xfrm>
            <a:custGeom>
              <a:avLst/>
              <a:gdLst>
                <a:gd name="T0" fmla="*/ 18 w 31"/>
                <a:gd name="T1" fmla="*/ 0 h 90"/>
                <a:gd name="T2" fmla="*/ 31 w 31"/>
                <a:gd name="T3" fmla="*/ 90 h 90"/>
                <a:gd name="T4" fmla="*/ 0 w 31"/>
                <a:gd name="T5" fmla="*/ 44 h 90"/>
                <a:gd name="T6" fmla="*/ 18 w 31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90">
                  <a:moveTo>
                    <a:pt x="18" y="0"/>
                  </a:moveTo>
                  <a:lnTo>
                    <a:pt x="31" y="90"/>
                  </a:lnTo>
                  <a:lnTo>
                    <a:pt x="0" y="44"/>
                  </a:lnTo>
                  <a:lnTo>
                    <a:pt x="18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1" name="Freeform 1609">
              <a:extLst>
                <a:ext uri="{FF2B5EF4-FFF2-40B4-BE49-F238E27FC236}">
                  <a16:creationId xmlns:a16="http://schemas.microsoft.com/office/drawing/2014/main" id="{18581983-F559-4B8A-83DC-63CCBC638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347"/>
              <a:ext cx="15" cy="32"/>
            </a:xfrm>
            <a:custGeom>
              <a:avLst/>
              <a:gdLst>
                <a:gd name="T0" fmla="*/ 0 w 29"/>
                <a:gd name="T1" fmla="*/ 0 h 63"/>
                <a:gd name="T2" fmla="*/ 29 w 29"/>
                <a:gd name="T3" fmla="*/ 21 h 63"/>
                <a:gd name="T4" fmla="*/ 11 w 29"/>
                <a:gd name="T5" fmla="*/ 63 h 63"/>
                <a:gd name="T6" fmla="*/ 0 w 29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63">
                  <a:moveTo>
                    <a:pt x="0" y="0"/>
                  </a:moveTo>
                  <a:lnTo>
                    <a:pt x="29" y="21"/>
                  </a:lnTo>
                  <a:lnTo>
                    <a:pt x="11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2" name="Freeform 1610">
              <a:extLst>
                <a:ext uri="{FF2B5EF4-FFF2-40B4-BE49-F238E27FC236}">
                  <a16:creationId xmlns:a16="http://schemas.microsoft.com/office/drawing/2014/main" id="{DDE9896A-5954-4CD1-84C2-CE2BE18D5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2347"/>
              <a:ext cx="15" cy="32"/>
            </a:xfrm>
            <a:custGeom>
              <a:avLst/>
              <a:gdLst>
                <a:gd name="T0" fmla="*/ 0 w 29"/>
                <a:gd name="T1" fmla="*/ 0 h 63"/>
                <a:gd name="T2" fmla="*/ 29 w 29"/>
                <a:gd name="T3" fmla="*/ 21 h 63"/>
                <a:gd name="T4" fmla="*/ 11 w 29"/>
                <a:gd name="T5" fmla="*/ 63 h 63"/>
                <a:gd name="T6" fmla="*/ 0 w 29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63">
                  <a:moveTo>
                    <a:pt x="0" y="0"/>
                  </a:moveTo>
                  <a:lnTo>
                    <a:pt x="29" y="21"/>
                  </a:lnTo>
                  <a:lnTo>
                    <a:pt x="11" y="6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3" name="Freeform 1611">
              <a:extLst>
                <a:ext uri="{FF2B5EF4-FFF2-40B4-BE49-F238E27FC236}">
                  <a16:creationId xmlns:a16="http://schemas.microsoft.com/office/drawing/2014/main" id="{66D34E9A-4AC4-4098-BAF0-A539C1C2B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317"/>
              <a:ext cx="23" cy="41"/>
            </a:xfrm>
            <a:custGeom>
              <a:avLst/>
              <a:gdLst>
                <a:gd name="T0" fmla="*/ 0 w 46"/>
                <a:gd name="T1" fmla="*/ 0 h 82"/>
                <a:gd name="T2" fmla="*/ 46 w 46"/>
                <a:gd name="T3" fmla="*/ 82 h 82"/>
                <a:gd name="T4" fmla="*/ 17 w 46"/>
                <a:gd name="T5" fmla="*/ 61 h 82"/>
                <a:gd name="T6" fmla="*/ 0 w 46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2">
                  <a:moveTo>
                    <a:pt x="0" y="0"/>
                  </a:moveTo>
                  <a:lnTo>
                    <a:pt x="46" y="82"/>
                  </a:lnTo>
                  <a:lnTo>
                    <a:pt x="1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4" name="Freeform 1612">
              <a:extLst>
                <a:ext uri="{FF2B5EF4-FFF2-40B4-BE49-F238E27FC236}">
                  <a16:creationId xmlns:a16="http://schemas.microsoft.com/office/drawing/2014/main" id="{73772148-3C3B-4239-A61C-9730FC0A0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317"/>
              <a:ext cx="23" cy="41"/>
            </a:xfrm>
            <a:custGeom>
              <a:avLst/>
              <a:gdLst>
                <a:gd name="T0" fmla="*/ 0 w 46"/>
                <a:gd name="T1" fmla="*/ 0 h 82"/>
                <a:gd name="T2" fmla="*/ 46 w 46"/>
                <a:gd name="T3" fmla="*/ 82 h 82"/>
                <a:gd name="T4" fmla="*/ 17 w 46"/>
                <a:gd name="T5" fmla="*/ 61 h 82"/>
                <a:gd name="T6" fmla="*/ 0 w 46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2">
                  <a:moveTo>
                    <a:pt x="0" y="0"/>
                  </a:moveTo>
                  <a:lnTo>
                    <a:pt x="46" y="82"/>
                  </a:lnTo>
                  <a:lnTo>
                    <a:pt x="17" y="6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5" name="Freeform 1613">
              <a:extLst>
                <a:ext uri="{FF2B5EF4-FFF2-40B4-BE49-F238E27FC236}">
                  <a16:creationId xmlns:a16="http://schemas.microsoft.com/office/drawing/2014/main" id="{87C7F832-F2A7-4778-81BD-D31EFFA6C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315"/>
              <a:ext cx="23" cy="43"/>
            </a:xfrm>
            <a:custGeom>
              <a:avLst/>
              <a:gdLst>
                <a:gd name="T0" fmla="*/ 15 w 46"/>
                <a:gd name="T1" fmla="*/ 0 h 86"/>
                <a:gd name="T2" fmla="*/ 46 w 46"/>
                <a:gd name="T3" fmla="*/ 86 h 86"/>
                <a:gd name="T4" fmla="*/ 0 w 46"/>
                <a:gd name="T5" fmla="*/ 4 h 86"/>
                <a:gd name="T6" fmla="*/ 15 w 46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6">
                  <a:moveTo>
                    <a:pt x="15" y="0"/>
                  </a:moveTo>
                  <a:lnTo>
                    <a:pt x="46" y="86"/>
                  </a:lnTo>
                  <a:lnTo>
                    <a:pt x="0" y="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6" name="Freeform 1614">
              <a:extLst>
                <a:ext uri="{FF2B5EF4-FFF2-40B4-BE49-F238E27FC236}">
                  <a16:creationId xmlns:a16="http://schemas.microsoft.com/office/drawing/2014/main" id="{1607142D-F725-44F2-BAA9-5427670AD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315"/>
              <a:ext cx="23" cy="43"/>
            </a:xfrm>
            <a:custGeom>
              <a:avLst/>
              <a:gdLst>
                <a:gd name="T0" fmla="*/ 15 w 46"/>
                <a:gd name="T1" fmla="*/ 0 h 86"/>
                <a:gd name="T2" fmla="*/ 46 w 46"/>
                <a:gd name="T3" fmla="*/ 86 h 86"/>
                <a:gd name="T4" fmla="*/ 0 w 46"/>
                <a:gd name="T5" fmla="*/ 4 h 86"/>
                <a:gd name="T6" fmla="*/ 15 w 46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6">
                  <a:moveTo>
                    <a:pt x="15" y="0"/>
                  </a:moveTo>
                  <a:lnTo>
                    <a:pt x="46" y="86"/>
                  </a:lnTo>
                  <a:lnTo>
                    <a:pt x="0" y="4"/>
                  </a:lnTo>
                  <a:lnTo>
                    <a:pt x="15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7" name="Freeform 1615">
              <a:extLst>
                <a:ext uri="{FF2B5EF4-FFF2-40B4-BE49-F238E27FC236}">
                  <a16:creationId xmlns:a16="http://schemas.microsoft.com/office/drawing/2014/main" id="{8837A9E2-08BF-4C08-B114-4154ADCEE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2289"/>
              <a:ext cx="22" cy="28"/>
            </a:xfrm>
            <a:custGeom>
              <a:avLst/>
              <a:gdLst>
                <a:gd name="T0" fmla="*/ 0 w 42"/>
                <a:gd name="T1" fmla="*/ 0 h 56"/>
                <a:gd name="T2" fmla="*/ 42 w 42"/>
                <a:gd name="T3" fmla="*/ 52 h 56"/>
                <a:gd name="T4" fmla="*/ 27 w 42"/>
                <a:gd name="T5" fmla="*/ 56 h 56"/>
                <a:gd name="T6" fmla="*/ 0 w 42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6">
                  <a:moveTo>
                    <a:pt x="0" y="0"/>
                  </a:moveTo>
                  <a:lnTo>
                    <a:pt x="42" y="52"/>
                  </a:lnTo>
                  <a:lnTo>
                    <a:pt x="27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8" name="Freeform 1616">
              <a:extLst>
                <a:ext uri="{FF2B5EF4-FFF2-40B4-BE49-F238E27FC236}">
                  <a16:creationId xmlns:a16="http://schemas.microsoft.com/office/drawing/2014/main" id="{456723DD-0397-4BFD-84C6-7A49261D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2289"/>
              <a:ext cx="22" cy="28"/>
            </a:xfrm>
            <a:custGeom>
              <a:avLst/>
              <a:gdLst>
                <a:gd name="T0" fmla="*/ 0 w 42"/>
                <a:gd name="T1" fmla="*/ 0 h 56"/>
                <a:gd name="T2" fmla="*/ 42 w 42"/>
                <a:gd name="T3" fmla="*/ 52 h 56"/>
                <a:gd name="T4" fmla="*/ 27 w 42"/>
                <a:gd name="T5" fmla="*/ 56 h 56"/>
                <a:gd name="T6" fmla="*/ 0 w 42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6">
                  <a:moveTo>
                    <a:pt x="0" y="0"/>
                  </a:moveTo>
                  <a:lnTo>
                    <a:pt x="42" y="52"/>
                  </a:lnTo>
                  <a:lnTo>
                    <a:pt x="27" y="56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89" name="Freeform 1617">
              <a:extLst>
                <a:ext uri="{FF2B5EF4-FFF2-40B4-BE49-F238E27FC236}">
                  <a16:creationId xmlns:a16="http://schemas.microsoft.com/office/drawing/2014/main" id="{4689745F-9A9C-4B17-AED2-A2E7F0EA0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2276"/>
              <a:ext cx="24" cy="39"/>
            </a:xfrm>
            <a:custGeom>
              <a:avLst/>
              <a:gdLst>
                <a:gd name="T0" fmla="*/ 0 w 48"/>
                <a:gd name="T1" fmla="*/ 0 h 79"/>
                <a:gd name="T2" fmla="*/ 48 w 48"/>
                <a:gd name="T3" fmla="*/ 79 h 79"/>
                <a:gd name="T4" fmla="*/ 6 w 48"/>
                <a:gd name="T5" fmla="*/ 27 h 79"/>
                <a:gd name="T6" fmla="*/ 0 w 48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9">
                  <a:moveTo>
                    <a:pt x="0" y="0"/>
                  </a:moveTo>
                  <a:lnTo>
                    <a:pt x="48" y="79"/>
                  </a:lnTo>
                  <a:lnTo>
                    <a:pt x="6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0" name="Freeform 1618">
              <a:extLst>
                <a:ext uri="{FF2B5EF4-FFF2-40B4-BE49-F238E27FC236}">
                  <a16:creationId xmlns:a16="http://schemas.microsoft.com/office/drawing/2014/main" id="{80602DAF-E040-4A55-8F1A-752CFAF87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2276"/>
              <a:ext cx="24" cy="39"/>
            </a:xfrm>
            <a:custGeom>
              <a:avLst/>
              <a:gdLst>
                <a:gd name="T0" fmla="*/ 0 w 48"/>
                <a:gd name="T1" fmla="*/ 0 h 79"/>
                <a:gd name="T2" fmla="*/ 48 w 48"/>
                <a:gd name="T3" fmla="*/ 79 h 79"/>
                <a:gd name="T4" fmla="*/ 6 w 48"/>
                <a:gd name="T5" fmla="*/ 27 h 79"/>
                <a:gd name="T6" fmla="*/ 0 w 48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9">
                  <a:moveTo>
                    <a:pt x="0" y="0"/>
                  </a:moveTo>
                  <a:lnTo>
                    <a:pt x="48" y="79"/>
                  </a:lnTo>
                  <a:lnTo>
                    <a:pt x="6" y="27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1" name="Freeform 1619">
              <a:extLst>
                <a:ext uri="{FF2B5EF4-FFF2-40B4-BE49-F238E27FC236}">
                  <a16:creationId xmlns:a16="http://schemas.microsoft.com/office/drawing/2014/main" id="{E7B47FD1-EF7F-4353-9C3F-9E778B81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265"/>
              <a:ext cx="17" cy="24"/>
            </a:xfrm>
            <a:custGeom>
              <a:avLst/>
              <a:gdLst>
                <a:gd name="T0" fmla="*/ 0 w 35"/>
                <a:gd name="T1" fmla="*/ 0 h 48"/>
                <a:gd name="T2" fmla="*/ 31 w 35"/>
                <a:gd name="T3" fmla="*/ 21 h 48"/>
                <a:gd name="T4" fmla="*/ 35 w 35"/>
                <a:gd name="T5" fmla="*/ 48 h 48"/>
                <a:gd name="T6" fmla="*/ 0 w 35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8">
                  <a:moveTo>
                    <a:pt x="0" y="0"/>
                  </a:moveTo>
                  <a:lnTo>
                    <a:pt x="31" y="21"/>
                  </a:lnTo>
                  <a:lnTo>
                    <a:pt x="3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2" name="Freeform 1620">
              <a:extLst>
                <a:ext uri="{FF2B5EF4-FFF2-40B4-BE49-F238E27FC236}">
                  <a16:creationId xmlns:a16="http://schemas.microsoft.com/office/drawing/2014/main" id="{6E3D9E44-D133-45F7-B291-BEC8EB0F7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2265"/>
              <a:ext cx="17" cy="24"/>
            </a:xfrm>
            <a:custGeom>
              <a:avLst/>
              <a:gdLst>
                <a:gd name="T0" fmla="*/ 0 w 35"/>
                <a:gd name="T1" fmla="*/ 0 h 48"/>
                <a:gd name="T2" fmla="*/ 31 w 35"/>
                <a:gd name="T3" fmla="*/ 21 h 48"/>
                <a:gd name="T4" fmla="*/ 35 w 35"/>
                <a:gd name="T5" fmla="*/ 48 h 48"/>
                <a:gd name="T6" fmla="*/ 0 w 35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8">
                  <a:moveTo>
                    <a:pt x="0" y="0"/>
                  </a:moveTo>
                  <a:lnTo>
                    <a:pt x="31" y="21"/>
                  </a:lnTo>
                  <a:lnTo>
                    <a:pt x="35" y="48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3" name="Freeform 1621">
              <a:extLst>
                <a:ext uri="{FF2B5EF4-FFF2-40B4-BE49-F238E27FC236}">
                  <a16:creationId xmlns:a16="http://schemas.microsoft.com/office/drawing/2014/main" id="{FDAB6614-8BFA-4755-99CF-03A3D5773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" y="2257"/>
              <a:ext cx="16" cy="19"/>
            </a:xfrm>
            <a:custGeom>
              <a:avLst/>
              <a:gdLst>
                <a:gd name="T0" fmla="*/ 0 w 30"/>
                <a:gd name="T1" fmla="*/ 0 h 36"/>
                <a:gd name="T2" fmla="*/ 30 w 30"/>
                <a:gd name="T3" fmla="*/ 36 h 36"/>
                <a:gd name="T4" fmla="*/ 1 w 30"/>
                <a:gd name="T5" fmla="*/ 15 h 36"/>
                <a:gd name="T6" fmla="*/ 0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0" y="0"/>
                  </a:moveTo>
                  <a:lnTo>
                    <a:pt x="30" y="36"/>
                  </a:lnTo>
                  <a:lnTo>
                    <a:pt x="1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4" name="Freeform 1622">
              <a:extLst>
                <a:ext uri="{FF2B5EF4-FFF2-40B4-BE49-F238E27FC236}">
                  <a16:creationId xmlns:a16="http://schemas.microsoft.com/office/drawing/2014/main" id="{5E94B265-E799-4FE7-B34F-A611C2198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" y="2257"/>
              <a:ext cx="16" cy="19"/>
            </a:xfrm>
            <a:custGeom>
              <a:avLst/>
              <a:gdLst>
                <a:gd name="T0" fmla="*/ 0 w 30"/>
                <a:gd name="T1" fmla="*/ 0 h 36"/>
                <a:gd name="T2" fmla="*/ 30 w 30"/>
                <a:gd name="T3" fmla="*/ 36 h 36"/>
                <a:gd name="T4" fmla="*/ 1 w 30"/>
                <a:gd name="T5" fmla="*/ 15 h 36"/>
                <a:gd name="T6" fmla="*/ 0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0" y="0"/>
                  </a:moveTo>
                  <a:lnTo>
                    <a:pt x="30" y="36"/>
                  </a:lnTo>
                  <a:lnTo>
                    <a:pt x="1" y="15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5" name="Freeform 1623">
              <a:extLst>
                <a:ext uri="{FF2B5EF4-FFF2-40B4-BE49-F238E27FC236}">
                  <a16:creationId xmlns:a16="http://schemas.microsoft.com/office/drawing/2014/main" id="{400C9798-33D8-4FBC-95E3-07B4C74C5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245"/>
              <a:ext cx="22" cy="20"/>
            </a:xfrm>
            <a:custGeom>
              <a:avLst/>
              <a:gdLst>
                <a:gd name="T0" fmla="*/ 0 w 44"/>
                <a:gd name="T1" fmla="*/ 0 h 40"/>
                <a:gd name="T2" fmla="*/ 43 w 44"/>
                <a:gd name="T3" fmla="*/ 25 h 40"/>
                <a:gd name="T4" fmla="*/ 44 w 44"/>
                <a:gd name="T5" fmla="*/ 40 h 40"/>
                <a:gd name="T6" fmla="*/ 0 w 4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0" y="0"/>
                  </a:moveTo>
                  <a:lnTo>
                    <a:pt x="43" y="25"/>
                  </a:lnTo>
                  <a:lnTo>
                    <a:pt x="44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6" name="Freeform 1624">
              <a:extLst>
                <a:ext uri="{FF2B5EF4-FFF2-40B4-BE49-F238E27FC236}">
                  <a16:creationId xmlns:a16="http://schemas.microsoft.com/office/drawing/2014/main" id="{08B01C6E-3491-4038-B9AB-1E55880BC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245"/>
              <a:ext cx="22" cy="20"/>
            </a:xfrm>
            <a:custGeom>
              <a:avLst/>
              <a:gdLst>
                <a:gd name="T0" fmla="*/ 0 w 44"/>
                <a:gd name="T1" fmla="*/ 0 h 40"/>
                <a:gd name="T2" fmla="*/ 43 w 44"/>
                <a:gd name="T3" fmla="*/ 25 h 40"/>
                <a:gd name="T4" fmla="*/ 44 w 44"/>
                <a:gd name="T5" fmla="*/ 40 h 40"/>
                <a:gd name="T6" fmla="*/ 0 w 4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0" y="0"/>
                  </a:moveTo>
                  <a:lnTo>
                    <a:pt x="43" y="25"/>
                  </a:lnTo>
                  <a:lnTo>
                    <a:pt x="44" y="40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7" name="Freeform 1625">
              <a:extLst>
                <a:ext uri="{FF2B5EF4-FFF2-40B4-BE49-F238E27FC236}">
                  <a16:creationId xmlns:a16="http://schemas.microsoft.com/office/drawing/2014/main" id="{9DC4F5EE-57F8-4981-A686-F6D1C75B5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242"/>
              <a:ext cx="21" cy="15"/>
            </a:xfrm>
            <a:custGeom>
              <a:avLst/>
              <a:gdLst>
                <a:gd name="T0" fmla="*/ 6 w 43"/>
                <a:gd name="T1" fmla="*/ 0 h 31"/>
                <a:gd name="T2" fmla="*/ 43 w 43"/>
                <a:gd name="T3" fmla="*/ 31 h 31"/>
                <a:gd name="T4" fmla="*/ 0 w 43"/>
                <a:gd name="T5" fmla="*/ 6 h 31"/>
                <a:gd name="T6" fmla="*/ 6 w 4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1">
                  <a:moveTo>
                    <a:pt x="6" y="0"/>
                  </a:moveTo>
                  <a:lnTo>
                    <a:pt x="43" y="31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8" name="Freeform 1626">
              <a:extLst>
                <a:ext uri="{FF2B5EF4-FFF2-40B4-BE49-F238E27FC236}">
                  <a16:creationId xmlns:a16="http://schemas.microsoft.com/office/drawing/2014/main" id="{68FC262D-36AB-4DCC-A31C-9DAF245E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2242"/>
              <a:ext cx="21" cy="15"/>
            </a:xfrm>
            <a:custGeom>
              <a:avLst/>
              <a:gdLst>
                <a:gd name="T0" fmla="*/ 6 w 43"/>
                <a:gd name="T1" fmla="*/ 0 h 31"/>
                <a:gd name="T2" fmla="*/ 43 w 43"/>
                <a:gd name="T3" fmla="*/ 31 h 31"/>
                <a:gd name="T4" fmla="*/ 0 w 43"/>
                <a:gd name="T5" fmla="*/ 6 h 31"/>
                <a:gd name="T6" fmla="*/ 6 w 4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1">
                  <a:moveTo>
                    <a:pt x="6" y="0"/>
                  </a:moveTo>
                  <a:lnTo>
                    <a:pt x="43" y="31"/>
                  </a:lnTo>
                  <a:lnTo>
                    <a:pt x="0" y="6"/>
                  </a:lnTo>
                  <a:lnTo>
                    <a:pt x="6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499" name="Freeform 1627">
              <a:extLst>
                <a:ext uri="{FF2B5EF4-FFF2-40B4-BE49-F238E27FC236}">
                  <a16:creationId xmlns:a16="http://schemas.microsoft.com/office/drawing/2014/main" id="{E779474E-A148-4FB6-8137-CEEBA9673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215"/>
              <a:ext cx="62" cy="27"/>
            </a:xfrm>
            <a:custGeom>
              <a:avLst/>
              <a:gdLst>
                <a:gd name="T0" fmla="*/ 0 w 124"/>
                <a:gd name="T1" fmla="*/ 0 h 53"/>
                <a:gd name="T2" fmla="*/ 124 w 124"/>
                <a:gd name="T3" fmla="*/ 46 h 53"/>
                <a:gd name="T4" fmla="*/ 82 w 124"/>
                <a:gd name="T5" fmla="*/ 53 h 53"/>
                <a:gd name="T6" fmla="*/ 0 w 124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53">
                  <a:moveTo>
                    <a:pt x="0" y="0"/>
                  </a:moveTo>
                  <a:lnTo>
                    <a:pt x="124" y="46"/>
                  </a:lnTo>
                  <a:lnTo>
                    <a:pt x="82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00" name="Freeform 1628">
              <a:extLst>
                <a:ext uri="{FF2B5EF4-FFF2-40B4-BE49-F238E27FC236}">
                  <a16:creationId xmlns:a16="http://schemas.microsoft.com/office/drawing/2014/main" id="{DF5D95A1-1195-437F-B80A-E84EBC459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215"/>
              <a:ext cx="62" cy="27"/>
            </a:xfrm>
            <a:custGeom>
              <a:avLst/>
              <a:gdLst>
                <a:gd name="T0" fmla="*/ 0 w 124"/>
                <a:gd name="T1" fmla="*/ 0 h 53"/>
                <a:gd name="T2" fmla="*/ 124 w 124"/>
                <a:gd name="T3" fmla="*/ 46 h 53"/>
                <a:gd name="T4" fmla="*/ 82 w 124"/>
                <a:gd name="T5" fmla="*/ 53 h 53"/>
                <a:gd name="T6" fmla="*/ 0 w 124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53">
                  <a:moveTo>
                    <a:pt x="0" y="0"/>
                  </a:moveTo>
                  <a:lnTo>
                    <a:pt x="124" y="46"/>
                  </a:lnTo>
                  <a:lnTo>
                    <a:pt x="82" y="53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01" name="Freeform 1629">
              <a:extLst>
                <a:ext uri="{FF2B5EF4-FFF2-40B4-BE49-F238E27FC236}">
                  <a16:creationId xmlns:a16="http://schemas.microsoft.com/office/drawing/2014/main" id="{04C90F2D-349E-483D-9B1F-B213B7E08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215"/>
              <a:ext cx="41" cy="30"/>
            </a:xfrm>
            <a:custGeom>
              <a:avLst/>
              <a:gdLst>
                <a:gd name="T0" fmla="*/ 0 w 82"/>
                <a:gd name="T1" fmla="*/ 0 h 59"/>
                <a:gd name="T2" fmla="*/ 82 w 82"/>
                <a:gd name="T3" fmla="*/ 53 h 59"/>
                <a:gd name="T4" fmla="*/ 76 w 82"/>
                <a:gd name="T5" fmla="*/ 59 h 59"/>
                <a:gd name="T6" fmla="*/ 0 w 82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59">
                  <a:moveTo>
                    <a:pt x="0" y="0"/>
                  </a:moveTo>
                  <a:lnTo>
                    <a:pt x="82" y="53"/>
                  </a:lnTo>
                  <a:lnTo>
                    <a:pt x="76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02" name="Freeform 1630">
              <a:extLst>
                <a:ext uri="{FF2B5EF4-FFF2-40B4-BE49-F238E27FC236}">
                  <a16:creationId xmlns:a16="http://schemas.microsoft.com/office/drawing/2014/main" id="{219DEDBD-491F-4252-B970-DB58D0E3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215"/>
              <a:ext cx="41" cy="30"/>
            </a:xfrm>
            <a:custGeom>
              <a:avLst/>
              <a:gdLst>
                <a:gd name="T0" fmla="*/ 0 w 82"/>
                <a:gd name="T1" fmla="*/ 0 h 59"/>
                <a:gd name="T2" fmla="*/ 82 w 82"/>
                <a:gd name="T3" fmla="*/ 53 h 59"/>
                <a:gd name="T4" fmla="*/ 76 w 82"/>
                <a:gd name="T5" fmla="*/ 59 h 59"/>
                <a:gd name="T6" fmla="*/ 0 w 82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59">
                  <a:moveTo>
                    <a:pt x="0" y="0"/>
                  </a:moveTo>
                  <a:lnTo>
                    <a:pt x="82" y="53"/>
                  </a:lnTo>
                  <a:lnTo>
                    <a:pt x="76" y="59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03" name="Freeform 1631">
              <a:extLst>
                <a:ext uri="{FF2B5EF4-FFF2-40B4-BE49-F238E27FC236}">
                  <a16:creationId xmlns:a16="http://schemas.microsoft.com/office/drawing/2014/main" id="{B7E629F8-357D-4DEF-9EDA-6E44E4A2D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215"/>
              <a:ext cx="42" cy="51"/>
            </a:xfrm>
            <a:custGeom>
              <a:avLst/>
              <a:gdLst>
                <a:gd name="T0" fmla="*/ 0 w 84"/>
                <a:gd name="T1" fmla="*/ 0 h 101"/>
                <a:gd name="T2" fmla="*/ 76 w 84"/>
                <a:gd name="T3" fmla="*/ 59 h 101"/>
                <a:gd name="T4" fmla="*/ 84 w 84"/>
                <a:gd name="T5" fmla="*/ 101 h 101"/>
                <a:gd name="T6" fmla="*/ 0 w 84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76" y="59"/>
                  </a:lnTo>
                  <a:lnTo>
                    <a:pt x="84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04" name="Freeform 1632">
              <a:extLst>
                <a:ext uri="{FF2B5EF4-FFF2-40B4-BE49-F238E27FC236}">
                  <a16:creationId xmlns:a16="http://schemas.microsoft.com/office/drawing/2014/main" id="{A3BD326E-A489-43E2-AA33-57D552F61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" y="2215"/>
              <a:ext cx="42" cy="51"/>
            </a:xfrm>
            <a:custGeom>
              <a:avLst/>
              <a:gdLst>
                <a:gd name="T0" fmla="*/ 0 w 84"/>
                <a:gd name="T1" fmla="*/ 0 h 101"/>
                <a:gd name="T2" fmla="*/ 76 w 84"/>
                <a:gd name="T3" fmla="*/ 59 h 101"/>
                <a:gd name="T4" fmla="*/ 84 w 84"/>
                <a:gd name="T5" fmla="*/ 101 h 101"/>
                <a:gd name="T6" fmla="*/ 0 w 84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76" y="59"/>
                  </a:lnTo>
                  <a:lnTo>
                    <a:pt x="84" y="101"/>
                  </a:lnTo>
                  <a:lnTo>
                    <a:pt x="0" y="0"/>
                  </a:lnTo>
                </a:path>
              </a:pathLst>
            </a:custGeom>
            <a:noFill/>
            <a:ln w="15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05" name="Freeform 1633">
              <a:extLst>
                <a:ext uri="{FF2B5EF4-FFF2-40B4-BE49-F238E27FC236}">
                  <a16:creationId xmlns:a16="http://schemas.microsoft.com/office/drawing/2014/main" id="{A4E68CC0-23AE-4E61-9651-E69211560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1692"/>
              <a:ext cx="1113" cy="1008"/>
            </a:xfrm>
            <a:custGeom>
              <a:avLst/>
              <a:gdLst>
                <a:gd name="T0" fmla="*/ 1763 w 2227"/>
                <a:gd name="T1" fmla="*/ 2017 h 2017"/>
                <a:gd name="T2" fmla="*/ 1836 w 2227"/>
                <a:gd name="T3" fmla="*/ 1961 h 2017"/>
                <a:gd name="T4" fmla="*/ 1903 w 2227"/>
                <a:gd name="T5" fmla="*/ 1898 h 2017"/>
                <a:gd name="T6" fmla="*/ 1966 w 2227"/>
                <a:gd name="T7" fmla="*/ 1831 h 2017"/>
                <a:gd name="T8" fmla="*/ 2022 w 2227"/>
                <a:gd name="T9" fmla="*/ 1759 h 2017"/>
                <a:gd name="T10" fmla="*/ 2074 w 2227"/>
                <a:gd name="T11" fmla="*/ 1680 h 2017"/>
                <a:gd name="T12" fmla="*/ 2116 w 2227"/>
                <a:gd name="T13" fmla="*/ 1600 h 2017"/>
                <a:gd name="T14" fmla="*/ 2152 w 2227"/>
                <a:gd name="T15" fmla="*/ 1516 h 2017"/>
                <a:gd name="T16" fmla="*/ 2183 w 2227"/>
                <a:gd name="T17" fmla="*/ 1429 h 2017"/>
                <a:gd name="T18" fmla="*/ 2206 w 2227"/>
                <a:gd name="T19" fmla="*/ 1340 h 2017"/>
                <a:gd name="T20" fmla="*/ 2221 w 2227"/>
                <a:gd name="T21" fmla="*/ 1248 h 2017"/>
                <a:gd name="T22" fmla="*/ 2227 w 2227"/>
                <a:gd name="T23" fmla="*/ 1158 h 2017"/>
                <a:gd name="T24" fmla="*/ 2227 w 2227"/>
                <a:gd name="T25" fmla="*/ 1066 h 2017"/>
                <a:gd name="T26" fmla="*/ 2219 w 2227"/>
                <a:gd name="T27" fmla="*/ 974 h 2017"/>
                <a:gd name="T28" fmla="*/ 2204 w 2227"/>
                <a:gd name="T29" fmla="*/ 882 h 2017"/>
                <a:gd name="T30" fmla="*/ 2181 w 2227"/>
                <a:gd name="T31" fmla="*/ 794 h 2017"/>
                <a:gd name="T32" fmla="*/ 2152 w 2227"/>
                <a:gd name="T33" fmla="*/ 706 h 2017"/>
                <a:gd name="T34" fmla="*/ 2114 w 2227"/>
                <a:gd name="T35" fmla="*/ 622 h 2017"/>
                <a:gd name="T36" fmla="*/ 2072 w 2227"/>
                <a:gd name="T37" fmla="*/ 542 h 2017"/>
                <a:gd name="T38" fmla="*/ 2020 w 2227"/>
                <a:gd name="T39" fmla="*/ 465 h 2017"/>
                <a:gd name="T40" fmla="*/ 1964 w 2227"/>
                <a:gd name="T41" fmla="*/ 392 h 2017"/>
                <a:gd name="T42" fmla="*/ 1901 w 2227"/>
                <a:gd name="T43" fmla="*/ 325 h 2017"/>
                <a:gd name="T44" fmla="*/ 1834 w 2227"/>
                <a:gd name="T45" fmla="*/ 262 h 2017"/>
                <a:gd name="T46" fmla="*/ 1762 w 2227"/>
                <a:gd name="T47" fmla="*/ 207 h 2017"/>
                <a:gd name="T48" fmla="*/ 1683 w 2227"/>
                <a:gd name="T49" fmla="*/ 157 h 2017"/>
                <a:gd name="T50" fmla="*/ 1603 w 2227"/>
                <a:gd name="T51" fmla="*/ 113 h 2017"/>
                <a:gd name="T52" fmla="*/ 1518 w 2227"/>
                <a:gd name="T53" fmla="*/ 75 h 2017"/>
                <a:gd name="T54" fmla="*/ 1432 w 2227"/>
                <a:gd name="T55" fmla="*/ 46 h 2017"/>
                <a:gd name="T56" fmla="*/ 1342 w 2227"/>
                <a:gd name="T57" fmla="*/ 23 h 2017"/>
                <a:gd name="T58" fmla="*/ 1252 w 2227"/>
                <a:gd name="T59" fmla="*/ 8 h 2017"/>
                <a:gd name="T60" fmla="*/ 1160 w 2227"/>
                <a:gd name="T61" fmla="*/ 0 h 2017"/>
                <a:gd name="T62" fmla="*/ 1069 w 2227"/>
                <a:gd name="T63" fmla="*/ 0 h 2017"/>
                <a:gd name="T64" fmla="*/ 977 w 2227"/>
                <a:gd name="T65" fmla="*/ 8 h 2017"/>
                <a:gd name="T66" fmla="*/ 885 w 2227"/>
                <a:gd name="T67" fmla="*/ 23 h 2017"/>
                <a:gd name="T68" fmla="*/ 797 w 2227"/>
                <a:gd name="T69" fmla="*/ 46 h 2017"/>
                <a:gd name="T70" fmla="*/ 709 w 2227"/>
                <a:gd name="T71" fmla="*/ 75 h 2017"/>
                <a:gd name="T72" fmla="*/ 624 w 2227"/>
                <a:gd name="T73" fmla="*/ 113 h 2017"/>
                <a:gd name="T74" fmla="*/ 544 w 2227"/>
                <a:gd name="T75" fmla="*/ 157 h 2017"/>
                <a:gd name="T76" fmla="*/ 468 w 2227"/>
                <a:gd name="T77" fmla="*/ 207 h 2017"/>
                <a:gd name="T78" fmla="*/ 395 w 2227"/>
                <a:gd name="T79" fmla="*/ 262 h 2017"/>
                <a:gd name="T80" fmla="*/ 326 w 2227"/>
                <a:gd name="T81" fmla="*/ 325 h 2017"/>
                <a:gd name="T82" fmla="*/ 265 w 2227"/>
                <a:gd name="T83" fmla="*/ 392 h 2017"/>
                <a:gd name="T84" fmla="*/ 207 w 2227"/>
                <a:gd name="T85" fmla="*/ 465 h 2017"/>
                <a:gd name="T86" fmla="*/ 157 w 2227"/>
                <a:gd name="T87" fmla="*/ 542 h 2017"/>
                <a:gd name="T88" fmla="*/ 113 w 2227"/>
                <a:gd name="T89" fmla="*/ 622 h 2017"/>
                <a:gd name="T90" fmla="*/ 77 w 2227"/>
                <a:gd name="T91" fmla="*/ 706 h 2017"/>
                <a:gd name="T92" fmla="*/ 46 w 2227"/>
                <a:gd name="T93" fmla="*/ 794 h 2017"/>
                <a:gd name="T94" fmla="*/ 23 w 2227"/>
                <a:gd name="T95" fmla="*/ 882 h 2017"/>
                <a:gd name="T96" fmla="*/ 8 w 2227"/>
                <a:gd name="T97" fmla="*/ 974 h 2017"/>
                <a:gd name="T98" fmla="*/ 0 w 2227"/>
                <a:gd name="T99" fmla="*/ 1066 h 2017"/>
                <a:gd name="T100" fmla="*/ 0 w 2227"/>
                <a:gd name="T101" fmla="*/ 1158 h 2017"/>
                <a:gd name="T102" fmla="*/ 8 w 2227"/>
                <a:gd name="T103" fmla="*/ 1248 h 2017"/>
                <a:gd name="T104" fmla="*/ 23 w 2227"/>
                <a:gd name="T105" fmla="*/ 1340 h 2017"/>
                <a:gd name="T106" fmla="*/ 44 w 2227"/>
                <a:gd name="T107" fmla="*/ 1429 h 2017"/>
                <a:gd name="T108" fmla="*/ 75 w 2227"/>
                <a:gd name="T109" fmla="*/ 1516 h 2017"/>
                <a:gd name="T110" fmla="*/ 111 w 2227"/>
                <a:gd name="T111" fmla="*/ 1600 h 2017"/>
                <a:gd name="T112" fmla="*/ 155 w 2227"/>
                <a:gd name="T113" fmla="*/ 1680 h 2017"/>
                <a:gd name="T114" fmla="*/ 205 w 2227"/>
                <a:gd name="T115" fmla="*/ 1759 h 2017"/>
                <a:gd name="T116" fmla="*/ 263 w 2227"/>
                <a:gd name="T117" fmla="*/ 1831 h 2017"/>
                <a:gd name="T118" fmla="*/ 324 w 2227"/>
                <a:gd name="T119" fmla="*/ 1898 h 2017"/>
                <a:gd name="T120" fmla="*/ 391 w 2227"/>
                <a:gd name="T121" fmla="*/ 1961 h 2017"/>
                <a:gd name="T122" fmla="*/ 464 w 2227"/>
                <a:gd name="T123" fmla="*/ 2017 h 2017"/>
                <a:gd name="T124" fmla="*/ 464 w 2227"/>
                <a:gd name="T125" fmla="*/ 2017 h 2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27" h="2017">
                  <a:moveTo>
                    <a:pt x="1763" y="2017"/>
                  </a:moveTo>
                  <a:lnTo>
                    <a:pt x="1836" y="1961"/>
                  </a:lnTo>
                  <a:lnTo>
                    <a:pt x="1903" y="1898"/>
                  </a:lnTo>
                  <a:lnTo>
                    <a:pt x="1966" y="1831"/>
                  </a:lnTo>
                  <a:lnTo>
                    <a:pt x="2022" y="1759"/>
                  </a:lnTo>
                  <a:lnTo>
                    <a:pt x="2074" y="1680"/>
                  </a:lnTo>
                  <a:lnTo>
                    <a:pt x="2116" y="1600"/>
                  </a:lnTo>
                  <a:lnTo>
                    <a:pt x="2152" y="1516"/>
                  </a:lnTo>
                  <a:lnTo>
                    <a:pt x="2183" y="1429"/>
                  </a:lnTo>
                  <a:lnTo>
                    <a:pt x="2206" y="1340"/>
                  </a:lnTo>
                  <a:lnTo>
                    <a:pt x="2221" y="1248"/>
                  </a:lnTo>
                  <a:lnTo>
                    <a:pt x="2227" y="1158"/>
                  </a:lnTo>
                  <a:lnTo>
                    <a:pt x="2227" y="1066"/>
                  </a:lnTo>
                  <a:lnTo>
                    <a:pt x="2219" y="974"/>
                  </a:lnTo>
                  <a:lnTo>
                    <a:pt x="2204" y="882"/>
                  </a:lnTo>
                  <a:lnTo>
                    <a:pt x="2181" y="794"/>
                  </a:lnTo>
                  <a:lnTo>
                    <a:pt x="2152" y="706"/>
                  </a:lnTo>
                  <a:lnTo>
                    <a:pt x="2114" y="622"/>
                  </a:lnTo>
                  <a:lnTo>
                    <a:pt x="2072" y="542"/>
                  </a:lnTo>
                  <a:lnTo>
                    <a:pt x="2020" y="465"/>
                  </a:lnTo>
                  <a:lnTo>
                    <a:pt x="1964" y="392"/>
                  </a:lnTo>
                  <a:lnTo>
                    <a:pt x="1901" y="325"/>
                  </a:lnTo>
                  <a:lnTo>
                    <a:pt x="1834" y="262"/>
                  </a:lnTo>
                  <a:lnTo>
                    <a:pt x="1762" y="207"/>
                  </a:lnTo>
                  <a:lnTo>
                    <a:pt x="1683" y="157"/>
                  </a:lnTo>
                  <a:lnTo>
                    <a:pt x="1603" y="113"/>
                  </a:lnTo>
                  <a:lnTo>
                    <a:pt x="1518" y="75"/>
                  </a:lnTo>
                  <a:lnTo>
                    <a:pt x="1432" y="46"/>
                  </a:lnTo>
                  <a:lnTo>
                    <a:pt x="1342" y="23"/>
                  </a:lnTo>
                  <a:lnTo>
                    <a:pt x="1252" y="8"/>
                  </a:lnTo>
                  <a:lnTo>
                    <a:pt x="1160" y="0"/>
                  </a:lnTo>
                  <a:lnTo>
                    <a:pt x="1069" y="0"/>
                  </a:lnTo>
                  <a:lnTo>
                    <a:pt x="977" y="8"/>
                  </a:lnTo>
                  <a:lnTo>
                    <a:pt x="885" y="23"/>
                  </a:lnTo>
                  <a:lnTo>
                    <a:pt x="797" y="46"/>
                  </a:lnTo>
                  <a:lnTo>
                    <a:pt x="709" y="75"/>
                  </a:lnTo>
                  <a:lnTo>
                    <a:pt x="624" y="113"/>
                  </a:lnTo>
                  <a:lnTo>
                    <a:pt x="544" y="157"/>
                  </a:lnTo>
                  <a:lnTo>
                    <a:pt x="468" y="207"/>
                  </a:lnTo>
                  <a:lnTo>
                    <a:pt x="395" y="262"/>
                  </a:lnTo>
                  <a:lnTo>
                    <a:pt x="326" y="325"/>
                  </a:lnTo>
                  <a:lnTo>
                    <a:pt x="265" y="392"/>
                  </a:lnTo>
                  <a:lnTo>
                    <a:pt x="207" y="465"/>
                  </a:lnTo>
                  <a:lnTo>
                    <a:pt x="157" y="542"/>
                  </a:lnTo>
                  <a:lnTo>
                    <a:pt x="113" y="622"/>
                  </a:lnTo>
                  <a:lnTo>
                    <a:pt x="77" y="706"/>
                  </a:lnTo>
                  <a:lnTo>
                    <a:pt x="46" y="794"/>
                  </a:lnTo>
                  <a:lnTo>
                    <a:pt x="23" y="882"/>
                  </a:lnTo>
                  <a:lnTo>
                    <a:pt x="8" y="974"/>
                  </a:lnTo>
                  <a:lnTo>
                    <a:pt x="0" y="1066"/>
                  </a:lnTo>
                  <a:lnTo>
                    <a:pt x="0" y="1158"/>
                  </a:lnTo>
                  <a:lnTo>
                    <a:pt x="8" y="1248"/>
                  </a:lnTo>
                  <a:lnTo>
                    <a:pt x="23" y="1340"/>
                  </a:lnTo>
                  <a:lnTo>
                    <a:pt x="44" y="1429"/>
                  </a:lnTo>
                  <a:lnTo>
                    <a:pt x="75" y="1516"/>
                  </a:lnTo>
                  <a:lnTo>
                    <a:pt x="111" y="1600"/>
                  </a:lnTo>
                  <a:lnTo>
                    <a:pt x="155" y="1680"/>
                  </a:lnTo>
                  <a:lnTo>
                    <a:pt x="205" y="1759"/>
                  </a:lnTo>
                  <a:lnTo>
                    <a:pt x="263" y="1831"/>
                  </a:lnTo>
                  <a:lnTo>
                    <a:pt x="324" y="1898"/>
                  </a:lnTo>
                  <a:lnTo>
                    <a:pt x="391" y="1961"/>
                  </a:lnTo>
                  <a:lnTo>
                    <a:pt x="464" y="2017"/>
                  </a:lnTo>
                  <a:lnTo>
                    <a:pt x="464" y="2017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06" name="Freeform 1634">
              <a:extLst>
                <a:ext uri="{FF2B5EF4-FFF2-40B4-BE49-F238E27FC236}">
                  <a16:creationId xmlns:a16="http://schemas.microsoft.com/office/drawing/2014/main" id="{3E0A1D1D-767F-42B9-BD03-0DCEC0AF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" y="1730"/>
              <a:ext cx="1037" cy="922"/>
            </a:xfrm>
            <a:custGeom>
              <a:avLst/>
              <a:gdLst>
                <a:gd name="T0" fmla="*/ 1686 w 2073"/>
                <a:gd name="T1" fmla="*/ 1842 h 1842"/>
                <a:gd name="T2" fmla="*/ 1752 w 2073"/>
                <a:gd name="T3" fmla="*/ 1787 h 1842"/>
                <a:gd name="T4" fmla="*/ 1811 w 2073"/>
                <a:gd name="T5" fmla="*/ 1726 h 1842"/>
                <a:gd name="T6" fmla="*/ 1865 w 2073"/>
                <a:gd name="T7" fmla="*/ 1661 h 1842"/>
                <a:gd name="T8" fmla="*/ 1912 w 2073"/>
                <a:gd name="T9" fmla="*/ 1590 h 1842"/>
                <a:gd name="T10" fmla="*/ 1954 w 2073"/>
                <a:gd name="T11" fmla="*/ 1517 h 1842"/>
                <a:gd name="T12" fmla="*/ 1993 w 2073"/>
                <a:gd name="T13" fmla="*/ 1440 h 1842"/>
                <a:gd name="T14" fmla="*/ 2021 w 2073"/>
                <a:gd name="T15" fmla="*/ 1360 h 1842"/>
                <a:gd name="T16" fmla="*/ 2044 w 2073"/>
                <a:gd name="T17" fmla="*/ 1278 h 1842"/>
                <a:gd name="T18" fmla="*/ 2062 w 2073"/>
                <a:gd name="T19" fmla="*/ 1196 h 1842"/>
                <a:gd name="T20" fmla="*/ 2071 w 2073"/>
                <a:gd name="T21" fmla="*/ 1109 h 1842"/>
                <a:gd name="T22" fmla="*/ 2073 w 2073"/>
                <a:gd name="T23" fmla="*/ 1025 h 1842"/>
                <a:gd name="T24" fmla="*/ 2069 w 2073"/>
                <a:gd name="T25" fmla="*/ 941 h 1842"/>
                <a:gd name="T26" fmla="*/ 2058 w 2073"/>
                <a:gd name="T27" fmla="*/ 857 h 1842"/>
                <a:gd name="T28" fmla="*/ 2041 w 2073"/>
                <a:gd name="T29" fmla="*/ 773 h 1842"/>
                <a:gd name="T30" fmla="*/ 2016 w 2073"/>
                <a:gd name="T31" fmla="*/ 692 h 1842"/>
                <a:gd name="T32" fmla="*/ 1983 w 2073"/>
                <a:gd name="T33" fmla="*/ 612 h 1842"/>
                <a:gd name="T34" fmla="*/ 1945 w 2073"/>
                <a:gd name="T35" fmla="*/ 537 h 1842"/>
                <a:gd name="T36" fmla="*/ 1901 w 2073"/>
                <a:gd name="T37" fmla="*/ 465 h 1842"/>
                <a:gd name="T38" fmla="*/ 1851 w 2073"/>
                <a:gd name="T39" fmla="*/ 394 h 1842"/>
                <a:gd name="T40" fmla="*/ 1796 w 2073"/>
                <a:gd name="T41" fmla="*/ 331 h 1842"/>
                <a:gd name="T42" fmla="*/ 1736 w 2073"/>
                <a:gd name="T43" fmla="*/ 269 h 1842"/>
                <a:gd name="T44" fmla="*/ 1671 w 2073"/>
                <a:gd name="T45" fmla="*/ 216 h 1842"/>
                <a:gd name="T46" fmla="*/ 1600 w 2073"/>
                <a:gd name="T47" fmla="*/ 166 h 1842"/>
                <a:gd name="T48" fmla="*/ 1528 w 2073"/>
                <a:gd name="T49" fmla="*/ 124 h 1842"/>
                <a:gd name="T50" fmla="*/ 1451 w 2073"/>
                <a:gd name="T51" fmla="*/ 86 h 1842"/>
                <a:gd name="T52" fmla="*/ 1371 w 2073"/>
                <a:gd name="T53" fmla="*/ 55 h 1842"/>
                <a:gd name="T54" fmla="*/ 1290 w 2073"/>
                <a:gd name="T55" fmla="*/ 30 h 1842"/>
                <a:gd name="T56" fmla="*/ 1206 w 2073"/>
                <a:gd name="T57" fmla="*/ 13 h 1842"/>
                <a:gd name="T58" fmla="*/ 1122 w 2073"/>
                <a:gd name="T59" fmla="*/ 3 h 1842"/>
                <a:gd name="T60" fmla="*/ 1038 w 2073"/>
                <a:gd name="T61" fmla="*/ 0 h 1842"/>
                <a:gd name="T62" fmla="*/ 951 w 2073"/>
                <a:gd name="T63" fmla="*/ 3 h 1842"/>
                <a:gd name="T64" fmla="*/ 867 w 2073"/>
                <a:gd name="T65" fmla="*/ 13 h 1842"/>
                <a:gd name="T66" fmla="*/ 785 w 2073"/>
                <a:gd name="T67" fmla="*/ 30 h 1842"/>
                <a:gd name="T68" fmla="*/ 703 w 2073"/>
                <a:gd name="T69" fmla="*/ 55 h 1842"/>
                <a:gd name="T70" fmla="*/ 624 w 2073"/>
                <a:gd name="T71" fmla="*/ 86 h 1842"/>
                <a:gd name="T72" fmla="*/ 546 w 2073"/>
                <a:gd name="T73" fmla="*/ 124 h 1842"/>
                <a:gd name="T74" fmla="*/ 473 w 2073"/>
                <a:gd name="T75" fmla="*/ 166 h 1842"/>
                <a:gd name="T76" fmla="*/ 404 w 2073"/>
                <a:gd name="T77" fmla="*/ 216 h 1842"/>
                <a:gd name="T78" fmla="*/ 339 w 2073"/>
                <a:gd name="T79" fmla="*/ 269 h 1842"/>
                <a:gd name="T80" fmla="*/ 278 w 2073"/>
                <a:gd name="T81" fmla="*/ 331 h 1842"/>
                <a:gd name="T82" fmla="*/ 222 w 2073"/>
                <a:gd name="T83" fmla="*/ 394 h 1842"/>
                <a:gd name="T84" fmla="*/ 172 w 2073"/>
                <a:gd name="T85" fmla="*/ 465 h 1842"/>
                <a:gd name="T86" fmla="*/ 128 w 2073"/>
                <a:gd name="T87" fmla="*/ 537 h 1842"/>
                <a:gd name="T88" fmla="*/ 90 w 2073"/>
                <a:gd name="T89" fmla="*/ 612 h 1842"/>
                <a:gd name="T90" fmla="*/ 59 w 2073"/>
                <a:gd name="T91" fmla="*/ 692 h 1842"/>
                <a:gd name="T92" fmla="*/ 34 w 2073"/>
                <a:gd name="T93" fmla="*/ 773 h 1842"/>
                <a:gd name="T94" fmla="*/ 15 w 2073"/>
                <a:gd name="T95" fmla="*/ 857 h 1842"/>
                <a:gd name="T96" fmla="*/ 4 w 2073"/>
                <a:gd name="T97" fmla="*/ 941 h 1842"/>
                <a:gd name="T98" fmla="*/ 0 w 2073"/>
                <a:gd name="T99" fmla="*/ 1025 h 1842"/>
                <a:gd name="T100" fmla="*/ 4 w 2073"/>
                <a:gd name="T101" fmla="*/ 1109 h 1842"/>
                <a:gd name="T102" fmla="*/ 13 w 2073"/>
                <a:gd name="T103" fmla="*/ 1196 h 1842"/>
                <a:gd name="T104" fmla="*/ 29 w 2073"/>
                <a:gd name="T105" fmla="*/ 1278 h 1842"/>
                <a:gd name="T106" fmla="*/ 52 w 2073"/>
                <a:gd name="T107" fmla="*/ 1360 h 1842"/>
                <a:gd name="T108" fmla="*/ 82 w 2073"/>
                <a:gd name="T109" fmla="*/ 1440 h 1842"/>
                <a:gd name="T110" fmla="*/ 119 w 2073"/>
                <a:gd name="T111" fmla="*/ 1517 h 1842"/>
                <a:gd name="T112" fmla="*/ 161 w 2073"/>
                <a:gd name="T113" fmla="*/ 1590 h 1842"/>
                <a:gd name="T114" fmla="*/ 211 w 2073"/>
                <a:gd name="T115" fmla="*/ 1661 h 1842"/>
                <a:gd name="T116" fmla="*/ 264 w 2073"/>
                <a:gd name="T117" fmla="*/ 1726 h 1842"/>
                <a:gd name="T118" fmla="*/ 324 w 2073"/>
                <a:gd name="T119" fmla="*/ 1787 h 1842"/>
                <a:gd name="T120" fmla="*/ 387 w 2073"/>
                <a:gd name="T121" fmla="*/ 1842 h 1842"/>
                <a:gd name="T122" fmla="*/ 387 w 2073"/>
                <a:gd name="T123" fmla="*/ 1842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3" h="1842">
                  <a:moveTo>
                    <a:pt x="1686" y="1842"/>
                  </a:moveTo>
                  <a:lnTo>
                    <a:pt x="1752" y="1787"/>
                  </a:lnTo>
                  <a:lnTo>
                    <a:pt x="1811" y="1726"/>
                  </a:lnTo>
                  <a:lnTo>
                    <a:pt x="1865" y="1661"/>
                  </a:lnTo>
                  <a:lnTo>
                    <a:pt x="1912" y="1590"/>
                  </a:lnTo>
                  <a:lnTo>
                    <a:pt x="1954" y="1517"/>
                  </a:lnTo>
                  <a:lnTo>
                    <a:pt x="1993" y="1440"/>
                  </a:lnTo>
                  <a:lnTo>
                    <a:pt x="2021" y="1360"/>
                  </a:lnTo>
                  <a:lnTo>
                    <a:pt x="2044" y="1278"/>
                  </a:lnTo>
                  <a:lnTo>
                    <a:pt x="2062" y="1196"/>
                  </a:lnTo>
                  <a:lnTo>
                    <a:pt x="2071" y="1109"/>
                  </a:lnTo>
                  <a:lnTo>
                    <a:pt x="2073" y="1025"/>
                  </a:lnTo>
                  <a:lnTo>
                    <a:pt x="2069" y="941"/>
                  </a:lnTo>
                  <a:lnTo>
                    <a:pt x="2058" y="857"/>
                  </a:lnTo>
                  <a:lnTo>
                    <a:pt x="2041" y="773"/>
                  </a:lnTo>
                  <a:lnTo>
                    <a:pt x="2016" y="692"/>
                  </a:lnTo>
                  <a:lnTo>
                    <a:pt x="1983" y="612"/>
                  </a:lnTo>
                  <a:lnTo>
                    <a:pt x="1945" y="537"/>
                  </a:lnTo>
                  <a:lnTo>
                    <a:pt x="1901" y="465"/>
                  </a:lnTo>
                  <a:lnTo>
                    <a:pt x="1851" y="394"/>
                  </a:lnTo>
                  <a:lnTo>
                    <a:pt x="1796" y="331"/>
                  </a:lnTo>
                  <a:lnTo>
                    <a:pt x="1736" y="269"/>
                  </a:lnTo>
                  <a:lnTo>
                    <a:pt x="1671" y="216"/>
                  </a:lnTo>
                  <a:lnTo>
                    <a:pt x="1600" y="166"/>
                  </a:lnTo>
                  <a:lnTo>
                    <a:pt x="1528" y="124"/>
                  </a:lnTo>
                  <a:lnTo>
                    <a:pt x="1451" y="86"/>
                  </a:lnTo>
                  <a:lnTo>
                    <a:pt x="1371" y="55"/>
                  </a:lnTo>
                  <a:lnTo>
                    <a:pt x="1290" y="30"/>
                  </a:lnTo>
                  <a:lnTo>
                    <a:pt x="1206" y="13"/>
                  </a:lnTo>
                  <a:lnTo>
                    <a:pt x="1122" y="3"/>
                  </a:lnTo>
                  <a:lnTo>
                    <a:pt x="1038" y="0"/>
                  </a:lnTo>
                  <a:lnTo>
                    <a:pt x="951" y="3"/>
                  </a:lnTo>
                  <a:lnTo>
                    <a:pt x="867" y="13"/>
                  </a:lnTo>
                  <a:lnTo>
                    <a:pt x="785" y="30"/>
                  </a:lnTo>
                  <a:lnTo>
                    <a:pt x="703" y="55"/>
                  </a:lnTo>
                  <a:lnTo>
                    <a:pt x="624" y="86"/>
                  </a:lnTo>
                  <a:lnTo>
                    <a:pt x="546" y="124"/>
                  </a:lnTo>
                  <a:lnTo>
                    <a:pt x="473" y="166"/>
                  </a:lnTo>
                  <a:lnTo>
                    <a:pt x="404" y="216"/>
                  </a:lnTo>
                  <a:lnTo>
                    <a:pt x="339" y="269"/>
                  </a:lnTo>
                  <a:lnTo>
                    <a:pt x="278" y="331"/>
                  </a:lnTo>
                  <a:lnTo>
                    <a:pt x="222" y="394"/>
                  </a:lnTo>
                  <a:lnTo>
                    <a:pt x="172" y="465"/>
                  </a:lnTo>
                  <a:lnTo>
                    <a:pt x="128" y="537"/>
                  </a:lnTo>
                  <a:lnTo>
                    <a:pt x="90" y="612"/>
                  </a:lnTo>
                  <a:lnTo>
                    <a:pt x="59" y="692"/>
                  </a:lnTo>
                  <a:lnTo>
                    <a:pt x="34" y="773"/>
                  </a:lnTo>
                  <a:lnTo>
                    <a:pt x="15" y="857"/>
                  </a:lnTo>
                  <a:lnTo>
                    <a:pt x="4" y="941"/>
                  </a:lnTo>
                  <a:lnTo>
                    <a:pt x="0" y="1025"/>
                  </a:lnTo>
                  <a:lnTo>
                    <a:pt x="4" y="1109"/>
                  </a:lnTo>
                  <a:lnTo>
                    <a:pt x="13" y="1196"/>
                  </a:lnTo>
                  <a:lnTo>
                    <a:pt x="29" y="1278"/>
                  </a:lnTo>
                  <a:lnTo>
                    <a:pt x="52" y="1360"/>
                  </a:lnTo>
                  <a:lnTo>
                    <a:pt x="82" y="1440"/>
                  </a:lnTo>
                  <a:lnTo>
                    <a:pt x="119" y="1517"/>
                  </a:lnTo>
                  <a:lnTo>
                    <a:pt x="161" y="1590"/>
                  </a:lnTo>
                  <a:lnTo>
                    <a:pt x="211" y="1661"/>
                  </a:lnTo>
                  <a:lnTo>
                    <a:pt x="264" y="1726"/>
                  </a:lnTo>
                  <a:lnTo>
                    <a:pt x="324" y="1787"/>
                  </a:lnTo>
                  <a:lnTo>
                    <a:pt x="387" y="1842"/>
                  </a:lnTo>
                  <a:lnTo>
                    <a:pt x="387" y="1842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507" name="Group 1635">
              <a:extLst>
                <a:ext uri="{FF2B5EF4-FFF2-40B4-BE49-F238E27FC236}">
                  <a16:creationId xmlns:a16="http://schemas.microsoft.com/office/drawing/2014/main" id="{18A1642E-20FB-4FAA-B504-E02C8E797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0" y="2652"/>
              <a:ext cx="651" cy="153"/>
              <a:chOff x="2030" y="2652"/>
              <a:chExt cx="651" cy="153"/>
            </a:xfrm>
          </p:grpSpPr>
          <p:sp>
            <p:nvSpPr>
              <p:cNvPr id="81508" name="Freeform 1636">
                <a:extLst>
                  <a:ext uri="{FF2B5EF4-FFF2-40B4-BE49-F238E27FC236}">
                    <a16:creationId xmlns:a16="http://schemas.microsoft.com/office/drawing/2014/main" id="{41CCE86F-A3D9-4DBB-A292-CC261E9EA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" y="2652"/>
                <a:ext cx="1" cy="48"/>
              </a:xfrm>
              <a:custGeom>
                <a:avLst/>
                <a:gdLst>
                  <a:gd name="T0" fmla="*/ 0 w 2"/>
                  <a:gd name="T1" fmla="*/ 0 h 98"/>
                  <a:gd name="T2" fmla="*/ 0 w 2"/>
                  <a:gd name="T3" fmla="*/ 98 h 98"/>
                  <a:gd name="T4" fmla="*/ 2 w 2"/>
                  <a:gd name="T5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98">
                    <a:moveTo>
                      <a:pt x="0" y="0"/>
                    </a:moveTo>
                    <a:lnTo>
                      <a:pt x="0" y="98"/>
                    </a:lnTo>
                    <a:lnTo>
                      <a:pt x="2" y="98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09" name="Freeform 1637">
                <a:extLst>
                  <a:ext uri="{FF2B5EF4-FFF2-40B4-BE49-F238E27FC236}">
                    <a16:creationId xmlns:a16="http://schemas.microsoft.com/office/drawing/2014/main" id="{208A4592-2574-4494-AABA-AD8242BD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0" y="2652"/>
                <a:ext cx="1" cy="48"/>
              </a:xfrm>
              <a:custGeom>
                <a:avLst/>
                <a:gdLst>
                  <a:gd name="T0" fmla="*/ 0 w 2"/>
                  <a:gd name="T1" fmla="*/ 0 h 98"/>
                  <a:gd name="T2" fmla="*/ 0 w 2"/>
                  <a:gd name="T3" fmla="*/ 98 h 98"/>
                  <a:gd name="T4" fmla="*/ 2 w 2"/>
                  <a:gd name="T5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98">
                    <a:moveTo>
                      <a:pt x="0" y="0"/>
                    </a:moveTo>
                    <a:lnTo>
                      <a:pt x="0" y="98"/>
                    </a:lnTo>
                    <a:lnTo>
                      <a:pt x="2" y="98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10" name="Freeform 1638">
                <a:extLst>
                  <a:ext uri="{FF2B5EF4-FFF2-40B4-BE49-F238E27FC236}">
                    <a16:creationId xmlns:a16="http://schemas.microsoft.com/office/drawing/2014/main" id="{629547FD-14A0-48D6-91C1-25B1D3BBD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" y="2652"/>
                <a:ext cx="651" cy="114"/>
              </a:xfrm>
              <a:custGeom>
                <a:avLst/>
                <a:gdLst>
                  <a:gd name="T0" fmla="*/ 0 w 1301"/>
                  <a:gd name="T1" fmla="*/ 0 h 230"/>
                  <a:gd name="T2" fmla="*/ 71 w 1301"/>
                  <a:gd name="T3" fmla="*/ 54 h 230"/>
                  <a:gd name="T4" fmla="*/ 145 w 1301"/>
                  <a:gd name="T5" fmla="*/ 100 h 230"/>
                  <a:gd name="T6" fmla="*/ 224 w 1301"/>
                  <a:gd name="T7" fmla="*/ 138 h 230"/>
                  <a:gd name="T8" fmla="*/ 306 w 1301"/>
                  <a:gd name="T9" fmla="*/ 173 h 230"/>
                  <a:gd name="T10" fmla="*/ 390 w 1301"/>
                  <a:gd name="T11" fmla="*/ 197 h 230"/>
                  <a:gd name="T12" fmla="*/ 474 w 1301"/>
                  <a:gd name="T13" fmla="*/ 217 h 230"/>
                  <a:gd name="T14" fmla="*/ 562 w 1301"/>
                  <a:gd name="T15" fmla="*/ 226 h 230"/>
                  <a:gd name="T16" fmla="*/ 651 w 1301"/>
                  <a:gd name="T17" fmla="*/ 230 h 230"/>
                  <a:gd name="T18" fmla="*/ 739 w 1301"/>
                  <a:gd name="T19" fmla="*/ 226 h 230"/>
                  <a:gd name="T20" fmla="*/ 825 w 1301"/>
                  <a:gd name="T21" fmla="*/ 217 h 230"/>
                  <a:gd name="T22" fmla="*/ 911 w 1301"/>
                  <a:gd name="T23" fmla="*/ 197 h 230"/>
                  <a:gd name="T24" fmla="*/ 995 w 1301"/>
                  <a:gd name="T25" fmla="*/ 173 h 230"/>
                  <a:gd name="T26" fmla="*/ 1077 w 1301"/>
                  <a:gd name="T27" fmla="*/ 138 h 230"/>
                  <a:gd name="T28" fmla="*/ 1156 w 1301"/>
                  <a:gd name="T29" fmla="*/ 100 h 230"/>
                  <a:gd name="T30" fmla="*/ 1231 w 1301"/>
                  <a:gd name="T31" fmla="*/ 54 h 230"/>
                  <a:gd name="T32" fmla="*/ 1301 w 1301"/>
                  <a:gd name="T33" fmla="*/ 0 h 230"/>
                  <a:gd name="T34" fmla="*/ 1301 w 1301"/>
                  <a:gd name="T35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1" h="230">
                    <a:moveTo>
                      <a:pt x="0" y="0"/>
                    </a:moveTo>
                    <a:lnTo>
                      <a:pt x="71" y="54"/>
                    </a:lnTo>
                    <a:lnTo>
                      <a:pt x="145" y="100"/>
                    </a:lnTo>
                    <a:lnTo>
                      <a:pt x="224" y="138"/>
                    </a:lnTo>
                    <a:lnTo>
                      <a:pt x="306" y="173"/>
                    </a:lnTo>
                    <a:lnTo>
                      <a:pt x="390" y="197"/>
                    </a:lnTo>
                    <a:lnTo>
                      <a:pt x="474" y="217"/>
                    </a:lnTo>
                    <a:lnTo>
                      <a:pt x="562" y="226"/>
                    </a:lnTo>
                    <a:lnTo>
                      <a:pt x="651" y="230"/>
                    </a:lnTo>
                    <a:lnTo>
                      <a:pt x="739" y="226"/>
                    </a:lnTo>
                    <a:lnTo>
                      <a:pt x="825" y="217"/>
                    </a:lnTo>
                    <a:lnTo>
                      <a:pt x="911" y="197"/>
                    </a:lnTo>
                    <a:lnTo>
                      <a:pt x="995" y="173"/>
                    </a:lnTo>
                    <a:lnTo>
                      <a:pt x="1077" y="138"/>
                    </a:lnTo>
                    <a:lnTo>
                      <a:pt x="1156" y="100"/>
                    </a:lnTo>
                    <a:lnTo>
                      <a:pt x="1231" y="54"/>
                    </a:lnTo>
                    <a:lnTo>
                      <a:pt x="1301" y="0"/>
                    </a:lnTo>
                    <a:lnTo>
                      <a:pt x="1301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11" name="Freeform 1639">
                <a:extLst>
                  <a:ext uri="{FF2B5EF4-FFF2-40B4-BE49-F238E27FC236}">
                    <a16:creationId xmlns:a16="http://schemas.microsoft.com/office/drawing/2014/main" id="{FD11EA3C-67D1-47EB-9815-78DAC771E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" y="2700"/>
                <a:ext cx="651" cy="105"/>
              </a:xfrm>
              <a:custGeom>
                <a:avLst/>
                <a:gdLst>
                  <a:gd name="T0" fmla="*/ 0 w 1301"/>
                  <a:gd name="T1" fmla="*/ 0 h 208"/>
                  <a:gd name="T2" fmla="*/ 76 w 1301"/>
                  <a:gd name="T3" fmla="*/ 52 h 208"/>
                  <a:gd name="T4" fmla="*/ 159 w 1301"/>
                  <a:gd name="T5" fmla="*/ 96 h 208"/>
                  <a:gd name="T6" fmla="*/ 243 w 1301"/>
                  <a:gd name="T7" fmla="*/ 132 h 208"/>
                  <a:gd name="T8" fmla="*/ 331 w 1301"/>
                  <a:gd name="T9" fmla="*/ 163 h 208"/>
                  <a:gd name="T10" fmla="*/ 421 w 1301"/>
                  <a:gd name="T11" fmla="*/ 185 h 208"/>
                  <a:gd name="T12" fmla="*/ 513 w 1301"/>
                  <a:gd name="T13" fmla="*/ 201 h 208"/>
                  <a:gd name="T14" fmla="*/ 605 w 1301"/>
                  <a:gd name="T15" fmla="*/ 208 h 208"/>
                  <a:gd name="T16" fmla="*/ 696 w 1301"/>
                  <a:gd name="T17" fmla="*/ 208 h 208"/>
                  <a:gd name="T18" fmla="*/ 788 w 1301"/>
                  <a:gd name="T19" fmla="*/ 201 h 208"/>
                  <a:gd name="T20" fmla="*/ 880 w 1301"/>
                  <a:gd name="T21" fmla="*/ 185 h 208"/>
                  <a:gd name="T22" fmla="*/ 970 w 1301"/>
                  <a:gd name="T23" fmla="*/ 163 h 208"/>
                  <a:gd name="T24" fmla="*/ 1056 w 1301"/>
                  <a:gd name="T25" fmla="*/ 132 h 208"/>
                  <a:gd name="T26" fmla="*/ 1143 w 1301"/>
                  <a:gd name="T27" fmla="*/ 96 h 208"/>
                  <a:gd name="T28" fmla="*/ 1223 w 1301"/>
                  <a:gd name="T29" fmla="*/ 52 h 208"/>
                  <a:gd name="T30" fmla="*/ 1301 w 1301"/>
                  <a:gd name="T31" fmla="*/ 0 h 208"/>
                  <a:gd name="T32" fmla="*/ 1301 w 1301"/>
                  <a:gd name="T3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1" h="208">
                    <a:moveTo>
                      <a:pt x="0" y="0"/>
                    </a:moveTo>
                    <a:lnTo>
                      <a:pt x="76" y="52"/>
                    </a:lnTo>
                    <a:lnTo>
                      <a:pt x="159" y="96"/>
                    </a:lnTo>
                    <a:lnTo>
                      <a:pt x="243" y="132"/>
                    </a:lnTo>
                    <a:lnTo>
                      <a:pt x="331" y="163"/>
                    </a:lnTo>
                    <a:lnTo>
                      <a:pt x="421" y="185"/>
                    </a:lnTo>
                    <a:lnTo>
                      <a:pt x="513" y="201"/>
                    </a:lnTo>
                    <a:lnTo>
                      <a:pt x="605" y="208"/>
                    </a:lnTo>
                    <a:lnTo>
                      <a:pt x="696" y="208"/>
                    </a:lnTo>
                    <a:lnTo>
                      <a:pt x="788" y="201"/>
                    </a:lnTo>
                    <a:lnTo>
                      <a:pt x="880" y="185"/>
                    </a:lnTo>
                    <a:lnTo>
                      <a:pt x="970" y="163"/>
                    </a:lnTo>
                    <a:lnTo>
                      <a:pt x="1056" y="132"/>
                    </a:lnTo>
                    <a:lnTo>
                      <a:pt x="1143" y="96"/>
                    </a:lnTo>
                    <a:lnTo>
                      <a:pt x="1223" y="52"/>
                    </a:lnTo>
                    <a:lnTo>
                      <a:pt x="1301" y="0"/>
                    </a:lnTo>
                    <a:lnTo>
                      <a:pt x="1301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512" name="Freeform 1640">
              <a:extLst>
                <a:ext uri="{FF2B5EF4-FFF2-40B4-BE49-F238E27FC236}">
                  <a16:creationId xmlns:a16="http://schemas.microsoft.com/office/drawing/2014/main" id="{BA9B1A2B-FC42-4C48-B945-FCDE82FDB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3477"/>
              <a:ext cx="92" cy="71"/>
            </a:xfrm>
            <a:custGeom>
              <a:avLst/>
              <a:gdLst>
                <a:gd name="T0" fmla="*/ 0 w 186"/>
                <a:gd name="T1" fmla="*/ 141 h 141"/>
                <a:gd name="T2" fmla="*/ 186 w 186"/>
                <a:gd name="T3" fmla="*/ 0 h 141"/>
                <a:gd name="T4" fmla="*/ 186 w 18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141">
                  <a:moveTo>
                    <a:pt x="0" y="141"/>
                  </a:moveTo>
                  <a:lnTo>
                    <a:pt x="186" y="0"/>
                  </a:lnTo>
                  <a:lnTo>
                    <a:pt x="186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513" name="Freeform 1641">
              <a:extLst>
                <a:ext uri="{FF2B5EF4-FFF2-40B4-BE49-F238E27FC236}">
                  <a16:creationId xmlns:a16="http://schemas.microsoft.com/office/drawing/2014/main" id="{5821AEAD-2B41-43AC-9C47-2E4F42A4B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3324"/>
              <a:ext cx="154" cy="153"/>
            </a:xfrm>
            <a:custGeom>
              <a:avLst/>
              <a:gdLst>
                <a:gd name="T0" fmla="*/ 0 w 306"/>
                <a:gd name="T1" fmla="*/ 307 h 307"/>
                <a:gd name="T2" fmla="*/ 306 w 306"/>
                <a:gd name="T3" fmla="*/ 0 h 307"/>
                <a:gd name="T4" fmla="*/ 306 w 306"/>
                <a:gd name="T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6" h="307">
                  <a:moveTo>
                    <a:pt x="0" y="307"/>
                  </a:moveTo>
                  <a:lnTo>
                    <a:pt x="306" y="0"/>
                  </a:lnTo>
                  <a:lnTo>
                    <a:pt x="306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514" name="Group 1642">
              <a:extLst>
                <a:ext uri="{FF2B5EF4-FFF2-40B4-BE49-F238E27FC236}">
                  <a16:creationId xmlns:a16="http://schemas.microsoft.com/office/drawing/2014/main" id="{05D69579-BF91-47BB-B45E-5EC188708D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4" y="1439"/>
              <a:ext cx="1622" cy="2110"/>
              <a:chOff x="1544" y="1439"/>
              <a:chExt cx="1622" cy="2110"/>
            </a:xfrm>
          </p:grpSpPr>
          <p:sp>
            <p:nvSpPr>
              <p:cNvPr id="81515" name="Freeform 1643">
                <a:extLst>
                  <a:ext uri="{FF2B5EF4-FFF2-40B4-BE49-F238E27FC236}">
                    <a16:creationId xmlns:a16="http://schemas.microsoft.com/office/drawing/2014/main" id="{85375C5F-E41A-4247-BBE3-78C460B4D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" y="3477"/>
                <a:ext cx="93" cy="71"/>
              </a:xfrm>
              <a:custGeom>
                <a:avLst/>
                <a:gdLst>
                  <a:gd name="T0" fmla="*/ 186 w 186"/>
                  <a:gd name="T1" fmla="*/ 141 h 141"/>
                  <a:gd name="T2" fmla="*/ 0 w 186"/>
                  <a:gd name="T3" fmla="*/ 0 h 141"/>
                  <a:gd name="T4" fmla="*/ 0 w 186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6" h="141">
                    <a:moveTo>
                      <a:pt x="186" y="141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16" name="Freeform 1644">
                <a:extLst>
                  <a:ext uri="{FF2B5EF4-FFF2-40B4-BE49-F238E27FC236}">
                    <a16:creationId xmlns:a16="http://schemas.microsoft.com/office/drawing/2014/main" id="{84DB3BB0-97E7-4B3A-BF10-E61C1762B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3324"/>
                <a:ext cx="153" cy="153"/>
              </a:xfrm>
              <a:custGeom>
                <a:avLst/>
                <a:gdLst>
                  <a:gd name="T0" fmla="*/ 306 w 306"/>
                  <a:gd name="T1" fmla="*/ 307 h 307"/>
                  <a:gd name="T2" fmla="*/ 0 w 306"/>
                  <a:gd name="T3" fmla="*/ 0 h 307"/>
                  <a:gd name="T4" fmla="*/ 0 w 306"/>
                  <a:gd name="T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6" h="307">
                    <a:moveTo>
                      <a:pt x="306" y="307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1517" name="Group 1645">
                <a:extLst>
                  <a:ext uri="{FF2B5EF4-FFF2-40B4-BE49-F238E27FC236}">
                    <a16:creationId xmlns:a16="http://schemas.microsoft.com/office/drawing/2014/main" id="{1E186FFA-4097-4873-A5D1-C83E14A94D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4" y="1439"/>
                <a:ext cx="1622" cy="2110"/>
                <a:chOff x="1544" y="1439"/>
                <a:chExt cx="1622" cy="2110"/>
              </a:xfrm>
            </p:grpSpPr>
            <p:sp>
              <p:nvSpPr>
                <p:cNvPr id="81518" name="Freeform 1646">
                  <a:extLst>
                    <a:ext uri="{FF2B5EF4-FFF2-40B4-BE49-F238E27FC236}">
                      <a16:creationId xmlns:a16="http://schemas.microsoft.com/office/drawing/2014/main" id="{576FCC9F-6330-4D86-81A9-F9AD019CDD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2" y="2792"/>
                  <a:ext cx="46" cy="532"/>
                </a:xfrm>
                <a:custGeom>
                  <a:avLst/>
                  <a:gdLst>
                    <a:gd name="T0" fmla="*/ 94 w 94"/>
                    <a:gd name="T1" fmla="*/ 0 h 1063"/>
                    <a:gd name="T2" fmla="*/ 0 w 94"/>
                    <a:gd name="T3" fmla="*/ 1063 h 1063"/>
                    <a:gd name="T4" fmla="*/ 0 w 94"/>
                    <a:gd name="T5" fmla="*/ 1063 h 1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4" h="1063">
                      <a:moveTo>
                        <a:pt x="94" y="0"/>
                      </a:moveTo>
                      <a:lnTo>
                        <a:pt x="0" y="1063"/>
                      </a:lnTo>
                      <a:lnTo>
                        <a:pt x="0" y="1063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519" name="Freeform 1647">
                  <a:extLst>
                    <a:ext uri="{FF2B5EF4-FFF2-40B4-BE49-F238E27FC236}">
                      <a16:creationId xmlns:a16="http://schemas.microsoft.com/office/drawing/2014/main" id="{114191FA-8B59-40F5-97C3-C7913563F2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2" y="2792"/>
                  <a:ext cx="47" cy="532"/>
                </a:xfrm>
                <a:custGeom>
                  <a:avLst/>
                  <a:gdLst>
                    <a:gd name="T0" fmla="*/ 0 w 94"/>
                    <a:gd name="T1" fmla="*/ 0 h 1063"/>
                    <a:gd name="T2" fmla="*/ 94 w 94"/>
                    <a:gd name="T3" fmla="*/ 1063 h 1063"/>
                    <a:gd name="T4" fmla="*/ 94 w 94"/>
                    <a:gd name="T5" fmla="*/ 1063 h 1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4" h="1063">
                      <a:moveTo>
                        <a:pt x="0" y="0"/>
                      </a:moveTo>
                      <a:lnTo>
                        <a:pt x="94" y="1063"/>
                      </a:lnTo>
                      <a:lnTo>
                        <a:pt x="94" y="1063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1520" name="Group 1648">
                  <a:extLst>
                    <a:ext uri="{FF2B5EF4-FFF2-40B4-BE49-F238E27FC236}">
                      <a16:creationId xmlns:a16="http://schemas.microsoft.com/office/drawing/2014/main" id="{9242AA47-6019-486F-9FA6-153ECF239D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44" y="1439"/>
                  <a:ext cx="1622" cy="2110"/>
                  <a:chOff x="1544" y="1439"/>
                  <a:chExt cx="1622" cy="2110"/>
                </a:xfrm>
              </p:grpSpPr>
              <p:sp>
                <p:nvSpPr>
                  <p:cNvPr id="81521" name="Freeform 1649">
                    <a:extLst>
                      <a:ext uri="{FF2B5EF4-FFF2-40B4-BE49-F238E27FC236}">
                        <a16:creationId xmlns:a16="http://schemas.microsoft.com/office/drawing/2014/main" id="{DB1AF2B0-C833-434A-88A4-F857AE4E72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4" y="1439"/>
                    <a:ext cx="1622" cy="1282"/>
                  </a:xfrm>
                  <a:custGeom>
                    <a:avLst/>
                    <a:gdLst>
                      <a:gd name="T0" fmla="*/ 3004 w 3245"/>
                      <a:gd name="T1" fmla="*/ 2472 h 2564"/>
                      <a:gd name="T2" fmla="*/ 3107 w 3245"/>
                      <a:gd name="T3" fmla="*/ 2275 h 2564"/>
                      <a:gd name="T4" fmla="*/ 3182 w 3245"/>
                      <a:gd name="T5" fmla="*/ 2067 h 2564"/>
                      <a:gd name="T6" fmla="*/ 3230 w 3245"/>
                      <a:gd name="T7" fmla="*/ 1850 h 2564"/>
                      <a:gd name="T8" fmla="*/ 3245 w 3245"/>
                      <a:gd name="T9" fmla="*/ 1628 h 2564"/>
                      <a:gd name="T10" fmla="*/ 3232 w 3245"/>
                      <a:gd name="T11" fmla="*/ 1406 h 2564"/>
                      <a:gd name="T12" fmla="*/ 3188 w 3245"/>
                      <a:gd name="T13" fmla="*/ 1190 h 2564"/>
                      <a:gd name="T14" fmla="*/ 3113 w 3245"/>
                      <a:gd name="T15" fmla="*/ 980 h 2564"/>
                      <a:gd name="T16" fmla="*/ 3011 w 3245"/>
                      <a:gd name="T17" fmla="*/ 783 h 2564"/>
                      <a:gd name="T18" fmla="*/ 2885 w 3245"/>
                      <a:gd name="T19" fmla="*/ 601 h 2564"/>
                      <a:gd name="T20" fmla="*/ 2734 w 3245"/>
                      <a:gd name="T21" fmla="*/ 438 h 2564"/>
                      <a:gd name="T22" fmla="*/ 2562 w 3245"/>
                      <a:gd name="T23" fmla="*/ 299 h 2564"/>
                      <a:gd name="T24" fmla="*/ 2372 w 3245"/>
                      <a:gd name="T25" fmla="*/ 182 h 2564"/>
                      <a:gd name="T26" fmla="*/ 2167 w 3245"/>
                      <a:gd name="T27" fmla="*/ 94 h 2564"/>
                      <a:gd name="T28" fmla="*/ 1955 w 3245"/>
                      <a:gd name="T29" fmla="*/ 34 h 2564"/>
                      <a:gd name="T30" fmla="*/ 1735 w 3245"/>
                      <a:gd name="T31" fmla="*/ 4 h 2564"/>
                      <a:gd name="T32" fmla="*/ 1513 w 3245"/>
                      <a:gd name="T33" fmla="*/ 4 h 2564"/>
                      <a:gd name="T34" fmla="*/ 1292 w 3245"/>
                      <a:gd name="T35" fmla="*/ 34 h 2564"/>
                      <a:gd name="T36" fmla="*/ 1078 w 3245"/>
                      <a:gd name="T37" fmla="*/ 94 h 2564"/>
                      <a:gd name="T38" fmla="*/ 875 w 3245"/>
                      <a:gd name="T39" fmla="*/ 182 h 2564"/>
                      <a:gd name="T40" fmla="*/ 686 w 3245"/>
                      <a:gd name="T41" fmla="*/ 299 h 2564"/>
                      <a:gd name="T42" fmla="*/ 513 w 3245"/>
                      <a:gd name="T43" fmla="*/ 438 h 2564"/>
                      <a:gd name="T44" fmla="*/ 362 w 3245"/>
                      <a:gd name="T45" fmla="*/ 601 h 2564"/>
                      <a:gd name="T46" fmla="*/ 234 w 3245"/>
                      <a:gd name="T47" fmla="*/ 783 h 2564"/>
                      <a:gd name="T48" fmla="*/ 132 w 3245"/>
                      <a:gd name="T49" fmla="*/ 980 h 2564"/>
                      <a:gd name="T50" fmla="*/ 60 w 3245"/>
                      <a:gd name="T51" fmla="*/ 1190 h 2564"/>
                      <a:gd name="T52" fmla="*/ 16 w 3245"/>
                      <a:gd name="T53" fmla="*/ 1406 h 2564"/>
                      <a:gd name="T54" fmla="*/ 0 w 3245"/>
                      <a:gd name="T55" fmla="*/ 1628 h 2564"/>
                      <a:gd name="T56" fmla="*/ 17 w 3245"/>
                      <a:gd name="T57" fmla="*/ 1850 h 2564"/>
                      <a:gd name="T58" fmla="*/ 63 w 3245"/>
                      <a:gd name="T59" fmla="*/ 2067 h 2564"/>
                      <a:gd name="T60" fmla="*/ 140 w 3245"/>
                      <a:gd name="T61" fmla="*/ 2275 h 2564"/>
                      <a:gd name="T62" fmla="*/ 243 w 3245"/>
                      <a:gd name="T63" fmla="*/ 2472 h 2564"/>
                      <a:gd name="T64" fmla="*/ 305 w 3245"/>
                      <a:gd name="T65" fmla="*/ 2564 h 2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245" h="2564">
                        <a:moveTo>
                          <a:pt x="2942" y="2564"/>
                        </a:moveTo>
                        <a:lnTo>
                          <a:pt x="3004" y="2472"/>
                        </a:lnTo>
                        <a:lnTo>
                          <a:pt x="3059" y="2375"/>
                        </a:lnTo>
                        <a:lnTo>
                          <a:pt x="3107" y="2275"/>
                        </a:lnTo>
                        <a:lnTo>
                          <a:pt x="3149" y="2172"/>
                        </a:lnTo>
                        <a:lnTo>
                          <a:pt x="3182" y="2067"/>
                        </a:lnTo>
                        <a:lnTo>
                          <a:pt x="3209" y="1959"/>
                        </a:lnTo>
                        <a:lnTo>
                          <a:pt x="3230" y="1850"/>
                        </a:lnTo>
                        <a:lnTo>
                          <a:pt x="3241" y="1739"/>
                        </a:lnTo>
                        <a:lnTo>
                          <a:pt x="3245" y="1628"/>
                        </a:lnTo>
                        <a:lnTo>
                          <a:pt x="3243" y="1517"/>
                        </a:lnTo>
                        <a:lnTo>
                          <a:pt x="3232" y="1406"/>
                        </a:lnTo>
                        <a:lnTo>
                          <a:pt x="3212" y="1297"/>
                        </a:lnTo>
                        <a:lnTo>
                          <a:pt x="3188" y="1190"/>
                        </a:lnTo>
                        <a:lnTo>
                          <a:pt x="3155" y="1083"/>
                        </a:lnTo>
                        <a:lnTo>
                          <a:pt x="3113" y="980"/>
                        </a:lnTo>
                        <a:lnTo>
                          <a:pt x="3067" y="880"/>
                        </a:lnTo>
                        <a:lnTo>
                          <a:pt x="3011" y="783"/>
                        </a:lnTo>
                        <a:lnTo>
                          <a:pt x="2952" y="689"/>
                        </a:lnTo>
                        <a:lnTo>
                          <a:pt x="2885" y="601"/>
                        </a:lnTo>
                        <a:lnTo>
                          <a:pt x="2812" y="517"/>
                        </a:lnTo>
                        <a:lnTo>
                          <a:pt x="2734" y="438"/>
                        </a:lnTo>
                        <a:lnTo>
                          <a:pt x="2650" y="366"/>
                        </a:lnTo>
                        <a:lnTo>
                          <a:pt x="2562" y="299"/>
                        </a:lnTo>
                        <a:lnTo>
                          <a:pt x="2468" y="237"/>
                        </a:lnTo>
                        <a:lnTo>
                          <a:pt x="2372" y="182"/>
                        </a:lnTo>
                        <a:lnTo>
                          <a:pt x="2271" y="134"/>
                        </a:lnTo>
                        <a:lnTo>
                          <a:pt x="2167" y="94"/>
                        </a:lnTo>
                        <a:lnTo>
                          <a:pt x="2062" y="59"/>
                        </a:lnTo>
                        <a:lnTo>
                          <a:pt x="1955" y="34"/>
                        </a:lnTo>
                        <a:lnTo>
                          <a:pt x="1846" y="15"/>
                        </a:lnTo>
                        <a:lnTo>
                          <a:pt x="1735" y="4"/>
                        </a:lnTo>
                        <a:lnTo>
                          <a:pt x="1624" y="0"/>
                        </a:lnTo>
                        <a:lnTo>
                          <a:pt x="1513" y="4"/>
                        </a:lnTo>
                        <a:lnTo>
                          <a:pt x="1401" y="15"/>
                        </a:lnTo>
                        <a:lnTo>
                          <a:pt x="1292" y="34"/>
                        </a:lnTo>
                        <a:lnTo>
                          <a:pt x="1183" y="59"/>
                        </a:lnTo>
                        <a:lnTo>
                          <a:pt x="1078" y="94"/>
                        </a:lnTo>
                        <a:lnTo>
                          <a:pt x="975" y="134"/>
                        </a:lnTo>
                        <a:lnTo>
                          <a:pt x="875" y="182"/>
                        </a:lnTo>
                        <a:lnTo>
                          <a:pt x="777" y="237"/>
                        </a:lnTo>
                        <a:lnTo>
                          <a:pt x="686" y="299"/>
                        </a:lnTo>
                        <a:lnTo>
                          <a:pt x="596" y="366"/>
                        </a:lnTo>
                        <a:lnTo>
                          <a:pt x="513" y="438"/>
                        </a:lnTo>
                        <a:lnTo>
                          <a:pt x="435" y="517"/>
                        </a:lnTo>
                        <a:lnTo>
                          <a:pt x="362" y="601"/>
                        </a:lnTo>
                        <a:lnTo>
                          <a:pt x="295" y="689"/>
                        </a:lnTo>
                        <a:lnTo>
                          <a:pt x="234" y="783"/>
                        </a:lnTo>
                        <a:lnTo>
                          <a:pt x="180" y="880"/>
                        </a:lnTo>
                        <a:lnTo>
                          <a:pt x="132" y="980"/>
                        </a:lnTo>
                        <a:lnTo>
                          <a:pt x="92" y="1083"/>
                        </a:lnTo>
                        <a:lnTo>
                          <a:pt x="60" y="1190"/>
                        </a:lnTo>
                        <a:lnTo>
                          <a:pt x="33" y="1297"/>
                        </a:lnTo>
                        <a:lnTo>
                          <a:pt x="16" y="1406"/>
                        </a:lnTo>
                        <a:lnTo>
                          <a:pt x="4" y="1517"/>
                        </a:lnTo>
                        <a:lnTo>
                          <a:pt x="0" y="1628"/>
                        </a:lnTo>
                        <a:lnTo>
                          <a:pt x="4" y="1739"/>
                        </a:lnTo>
                        <a:lnTo>
                          <a:pt x="17" y="1850"/>
                        </a:lnTo>
                        <a:lnTo>
                          <a:pt x="37" y="1959"/>
                        </a:lnTo>
                        <a:lnTo>
                          <a:pt x="63" y="2067"/>
                        </a:lnTo>
                        <a:lnTo>
                          <a:pt x="98" y="2172"/>
                        </a:lnTo>
                        <a:lnTo>
                          <a:pt x="140" y="2275"/>
                        </a:lnTo>
                        <a:lnTo>
                          <a:pt x="188" y="2375"/>
                        </a:lnTo>
                        <a:lnTo>
                          <a:pt x="243" y="2472"/>
                        </a:lnTo>
                        <a:lnTo>
                          <a:pt x="305" y="2564"/>
                        </a:lnTo>
                        <a:lnTo>
                          <a:pt x="305" y="2564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522" name="Freeform 1650">
                    <a:extLst>
                      <a:ext uri="{FF2B5EF4-FFF2-40B4-BE49-F238E27FC236}">
                        <a16:creationId xmlns:a16="http://schemas.microsoft.com/office/drawing/2014/main" id="{95019BD4-1197-4D3B-B27E-626B39094A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82" y="1676"/>
                    <a:ext cx="1146" cy="1054"/>
                  </a:xfrm>
                  <a:custGeom>
                    <a:avLst/>
                    <a:gdLst>
                      <a:gd name="T0" fmla="*/ 1843 w 2291"/>
                      <a:gd name="T1" fmla="*/ 2055 h 2108"/>
                      <a:gd name="T2" fmla="*/ 1983 w 2291"/>
                      <a:gd name="T3" fmla="*/ 1926 h 2108"/>
                      <a:gd name="T4" fmla="*/ 2102 w 2291"/>
                      <a:gd name="T5" fmla="*/ 1777 h 2108"/>
                      <a:gd name="T6" fmla="*/ 2192 w 2291"/>
                      <a:gd name="T7" fmla="*/ 1611 h 2108"/>
                      <a:gd name="T8" fmla="*/ 2255 w 2291"/>
                      <a:gd name="T9" fmla="*/ 1433 h 2108"/>
                      <a:gd name="T10" fmla="*/ 2287 w 2291"/>
                      <a:gd name="T11" fmla="*/ 1245 h 2108"/>
                      <a:gd name="T12" fmla="*/ 2287 w 2291"/>
                      <a:gd name="T13" fmla="*/ 1056 h 2108"/>
                      <a:gd name="T14" fmla="*/ 2257 w 2291"/>
                      <a:gd name="T15" fmla="*/ 868 h 2108"/>
                      <a:gd name="T16" fmla="*/ 2197 w 2291"/>
                      <a:gd name="T17" fmla="*/ 688 h 2108"/>
                      <a:gd name="T18" fmla="*/ 2108 w 2291"/>
                      <a:gd name="T19" fmla="*/ 522 h 2108"/>
                      <a:gd name="T20" fmla="*/ 1991 w 2291"/>
                      <a:gd name="T21" fmla="*/ 373 h 2108"/>
                      <a:gd name="T22" fmla="*/ 1851 w 2291"/>
                      <a:gd name="T23" fmla="*/ 243 h 2108"/>
                      <a:gd name="T24" fmla="*/ 1692 w 2291"/>
                      <a:gd name="T25" fmla="*/ 139 h 2108"/>
                      <a:gd name="T26" fmla="*/ 1520 w 2291"/>
                      <a:gd name="T27" fmla="*/ 63 h 2108"/>
                      <a:gd name="T28" fmla="*/ 1336 w 2291"/>
                      <a:gd name="T29" fmla="*/ 17 h 2108"/>
                      <a:gd name="T30" fmla="*/ 1147 w 2291"/>
                      <a:gd name="T31" fmla="*/ 0 h 2108"/>
                      <a:gd name="T32" fmla="*/ 957 w 2291"/>
                      <a:gd name="T33" fmla="*/ 17 h 2108"/>
                      <a:gd name="T34" fmla="*/ 773 w 2291"/>
                      <a:gd name="T35" fmla="*/ 63 h 2108"/>
                      <a:gd name="T36" fmla="*/ 599 w 2291"/>
                      <a:gd name="T37" fmla="*/ 139 h 2108"/>
                      <a:gd name="T38" fmla="*/ 440 w 2291"/>
                      <a:gd name="T39" fmla="*/ 243 h 2108"/>
                      <a:gd name="T40" fmla="*/ 300 w 2291"/>
                      <a:gd name="T41" fmla="*/ 373 h 2108"/>
                      <a:gd name="T42" fmla="*/ 186 w 2291"/>
                      <a:gd name="T43" fmla="*/ 522 h 2108"/>
                      <a:gd name="T44" fmla="*/ 96 w 2291"/>
                      <a:gd name="T45" fmla="*/ 688 h 2108"/>
                      <a:gd name="T46" fmla="*/ 34 w 2291"/>
                      <a:gd name="T47" fmla="*/ 868 h 2108"/>
                      <a:gd name="T48" fmla="*/ 4 w 2291"/>
                      <a:gd name="T49" fmla="*/ 1056 h 2108"/>
                      <a:gd name="T50" fmla="*/ 6 w 2291"/>
                      <a:gd name="T51" fmla="*/ 1245 h 2108"/>
                      <a:gd name="T52" fmla="*/ 36 w 2291"/>
                      <a:gd name="T53" fmla="*/ 1433 h 2108"/>
                      <a:gd name="T54" fmla="*/ 99 w 2291"/>
                      <a:gd name="T55" fmla="*/ 1611 h 2108"/>
                      <a:gd name="T56" fmla="*/ 191 w 2291"/>
                      <a:gd name="T57" fmla="*/ 1777 h 2108"/>
                      <a:gd name="T58" fmla="*/ 308 w 2291"/>
                      <a:gd name="T59" fmla="*/ 1926 h 2108"/>
                      <a:gd name="T60" fmla="*/ 450 w 2291"/>
                      <a:gd name="T61" fmla="*/ 2055 h 2108"/>
                      <a:gd name="T62" fmla="*/ 526 w 2291"/>
                      <a:gd name="T63" fmla="*/ 2108 h 2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291" h="2108">
                        <a:moveTo>
                          <a:pt x="1765" y="2108"/>
                        </a:moveTo>
                        <a:lnTo>
                          <a:pt x="1843" y="2055"/>
                        </a:lnTo>
                        <a:lnTo>
                          <a:pt x="1916" y="1993"/>
                        </a:lnTo>
                        <a:lnTo>
                          <a:pt x="1983" y="1926"/>
                        </a:lnTo>
                        <a:lnTo>
                          <a:pt x="2044" y="1854"/>
                        </a:lnTo>
                        <a:lnTo>
                          <a:pt x="2102" y="1777"/>
                        </a:lnTo>
                        <a:lnTo>
                          <a:pt x="2150" y="1697"/>
                        </a:lnTo>
                        <a:lnTo>
                          <a:pt x="2192" y="1611"/>
                        </a:lnTo>
                        <a:lnTo>
                          <a:pt x="2228" y="1523"/>
                        </a:lnTo>
                        <a:lnTo>
                          <a:pt x="2255" y="1433"/>
                        </a:lnTo>
                        <a:lnTo>
                          <a:pt x="2274" y="1339"/>
                        </a:lnTo>
                        <a:lnTo>
                          <a:pt x="2287" y="1245"/>
                        </a:lnTo>
                        <a:lnTo>
                          <a:pt x="2291" y="1151"/>
                        </a:lnTo>
                        <a:lnTo>
                          <a:pt x="2287" y="1056"/>
                        </a:lnTo>
                        <a:lnTo>
                          <a:pt x="2276" y="962"/>
                        </a:lnTo>
                        <a:lnTo>
                          <a:pt x="2257" y="868"/>
                        </a:lnTo>
                        <a:lnTo>
                          <a:pt x="2230" y="778"/>
                        </a:lnTo>
                        <a:lnTo>
                          <a:pt x="2197" y="688"/>
                        </a:lnTo>
                        <a:lnTo>
                          <a:pt x="2155" y="604"/>
                        </a:lnTo>
                        <a:lnTo>
                          <a:pt x="2108" y="522"/>
                        </a:lnTo>
                        <a:lnTo>
                          <a:pt x="2052" y="445"/>
                        </a:lnTo>
                        <a:lnTo>
                          <a:pt x="1991" y="373"/>
                        </a:lnTo>
                        <a:lnTo>
                          <a:pt x="1924" y="304"/>
                        </a:lnTo>
                        <a:lnTo>
                          <a:pt x="1851" y="243"/>
                        </a:lnTo>
                        <a:lnTo>
                          <a:pt x="1774" y="189"/>
                        </a:lnTo>
                        <a:lnTo>
                          <a:pt x="1692" y="139"/>
                        </a:lnTo>
                        <a:lnTo>
                          <a:pt x="1608" y="97"/>
                        </a:lnTo>
                        <a:lnTo>
                          <a:pt x="1520" y="63"/>
                        </a:lnTo>
                        <a:lnTo>
                          <a:pt x="1428" y="36"/>
                        </a:lnTo>
                        <a:lnTo>
                          <a:pt x="1336" y="17"/>
                        </a:lnTo>
                        <a:lnTo>
                          <a:pt x="1240" y="5"/>
                        </a:lnTo>
                        <a:lnTo>
                          <a:pt x="1147" y="0"/>
                        </a:lnTo>
                        <a:lnTo>
                          <a:pt x="1051" y="5"/>
                        </a:lnTo>
                        <a:lnTo>
                          <a:pt x="957" y="17"/>
                        </a:lnTo>
                        <a:lnTo>
                          <a:pt x="863" y="36"/>
                        </a:lnTo>
                        <a:lnTo>
                          <a:pt x="773" y="63"/>
                        </a:lnTo>
                        <a:lnTo>
                          <a:pt x="685" y="97"/>
                        </a:lnTo>
                        <a:lnTo>
                          <a:pt x="599" y="139"/>
                        </a:lnTo>
                        <a:lnTo>
                          <a:pt x="519" y="189"/>
                        </a:lnTo>
                        <a:lnTo>
                          <a:pt x="440" y="243"/>
                        </a:lnTo>
                        <a:lnTo>
                          <a:pt x="367" y="304"/>
                        </a:lnTo>
                        <a:lnTo>
                          <a:pt x="300" y="373"/>
                        </a:lnTo>
                        <a:lnTo>
                          <a:pt x="241" y="445"/>
                        </a:lnTo>
                        <a:lnTo>
                          <a:pt x="186" y="522"/>
                        </a:lnTo>
                        <a:lnTo>
                          <a:pt x="138" y="604"/>
                        </a:lnTo>
                        <a:lnTo>
                          <a:pt x="96" y="688"/>
                        </a:lnTo>
                        <a:lnTo>
                          <a:pt x="61" y="778"/>
                        </a:lnTo>
                        <a:lnTo>
                          <a:pt x="34" y="868"/>
                        </a:lnTo>
                        <a:lnTo>
                          <a:pt x="15" y="962"/>
                        </a:lnTo>
                        <a:lnTo>
                          <a:pt x="4" y="1056"/>
                        </a:lnTo>
                        <a:lnTo>
                          <a:pt x="0" y="1151"/>
                        </a:lnTo>
                        <a:lnTo>
                          <a:pt x="6" y="1245"/>
                        </a:lnTo>
                        <a:lnTo>
                          <a:pt x="17" y="1339"/>
                        </a:lnTo>
                        <a:lnTo>
                          <a:pt x="36" y="1433"/>
                        </a:lnTo>
                        <a:lnTo>
                          <a:pt x="65" y="1523"/>
                        </a:lnTo>
                        <a:lnTo>
                          <a:pt x="99" y="1611"/>
                        </a:lnTo>
                        <a:lnTo>
                          <a:pt x="142" y="1697"/>
                        </a:lnTo>
                        <a:lnTo>
                          <a:pt x="191" y="1777"/>
                        </a:lnTo>
                        <a:lnTo>
                          <a:pt x="247" y="1854"/>
                        </a:lnTo>
                        <a:lnTo>
                          <a:pt x="308" y="1926"/>
                        </a:lnTo>
                        <a:lnTo>
                          <a:pt x="377" y="1993"/>
                        </a:lnTo>
                        <a:lnTo>
                          <a:pt x="450" y="2055"/>
                        </a:lnTo>
                        <a:lnTo>
                          <a:pt x="526" y="2108"/>
                        </a:lnTo>
                        <a:lnTo>
                          <a:pt x="526" y="210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81523" name="Group 1651">
                    <a:extLst>
                      <a:ext uri="{FF2B5EF4-FFF2-40B4-BE49-F238E27FC236}">
                        <a16:creationId xmlns:a16="http://schemas.microsoft.com/office/drawing/2014/main" id="{27D31C37-2D89-4505-948F-55A7CA31CB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696" y="2721"/>
                    <a:ext cx="1318" cy="71"/>
                    <a:chOff x="1696" y="2721"/>
                    <a:chExt cx="1318" cy="71"/>
                  </a:xfrm>
                </p:grpSpPr>
                <p:sp>
                  <p:nvSpPr>
                    <p:cNvPr id="81524" name="Freeform 1652">
                      <a:extLst>
                        <a:ext uri="{FF2B5EF4-FFF2-40B4-BE49-F238E27FC236}">
                          <a16:creationId xmlns:a16="http://schemas.microsoft.com/office/drawing/2014/main" id="{B998D17B-4906-4625-8778-7DA8937CA5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88" y="2721"/>
                      <a:ext cx="26" cy="71"/>
                    </a:xfrm>
                    <a:custGeom>
                      <a:avLst/>
                      <a:gdLst>
                        <a:gd name="T0" fmla="*/ 52 w 52"/>
                        <a:gd name="T1" fmla="*/ 0 h 144"/>
                        <a:gd name="T2" fmla="*/ 27 w 52"/>
                        <a:gd name="T3" fmla="*/ 44 h 144"/>
                        <a:gd name="T4" fmla="*/ 9 w 52"/>
                        <a:gd name="T5" fmla="*/ 92 h 144"/>
                        <a:gd name="T6" fmla="*/ 0 w 52"/>
                        <a:gd name="T7" fmla="*/ 144 h 144"/>
                        <a:gd name="T8" fmla="*/ 0 w 52"/>
                        <a:gd name="T9" fmla="*/ 144 h 1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2" h="144">
                          <a:moveTo>
                            <a:pt x="52" y="0"/>
                          </a:moveTo>
                          <a:lnTo>
                            <a:pt x="27" y="44"/>
                          </a:lnTo>
                          <a:lnTo>
                            <a:pt x="9" y="92"/>
                          </a:lnTo>
                          <a:lnTo>
                            <a:pt x="0" y="144"/>
                          </a:lnTo>
                          <a:lnTo>
                            <a:pt x="0" y="144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525" name="Freeform 1653">
                      <a:extLst>
                        <a:ext uri="{FF2B5EF4-FFF2-40B4-BE49-F238E27FC236}">
                          <a16:creationId xmlns:a16="http://schemas.microsoft.com/office/drawing/2014/main" id="{1CA166EB-A779-430E-AD39-FACA72A9B8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96" y="2721"/>
                      <a:ext cx="26" cy="71"/>
                    </a:xfrm>
                    <a:custGeom>
                      <a:avLst/>
                      <a:gdLst>
                        <a:gd name="T0" fmla="*/ 51 w 51"/>
                        <a:gd name="T1" fmla="*/ 144 h 144"/>
                        <a:gd name="T2" fmla="*/ 44 w 51"/>
                        <a:gd name="T3" fmla="*/ 92 h 144"/>
                        <a:gd name="T4" fmla="*/ 26 w 51"/>
                        <a:gd name="T5" fmla="*/ 44 h 144"/>
                        <a:gd name="T6" fmla="*/ 0 w 51"/>
                        <a:gd name="T7" fmla="*/ 0 h 144"/>
                        <a:gd name="T8" fmla="*/ 0 w 51"/>
                        <a:gd name="T9" fmla="*/ 0 h 1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1" h="144">
                          <a:moveTo>
                            <a:pt x="51" y="144"/>
                          </a:moveTo>
                          <a:lnTo>
                            <a:pt x="44" y="92"/>
                          </a:lnTo>
                          <a:lnTo>
                            <a:pt x="26" y="44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1526" name="Group 1654">
                    <a:extLst>
                      <a:ext uri="{FF2B5EF4-FFF2-40B4-BE49-F238E27FC236}">
                        <a16:creationId xmlns:a16="http://schemas.microsoft.com/office/drawing/2014/main" id="{25B33055-3C29-4B65-A806-6B0DC38711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015" y="2730"/>
                    <a:ext cx="682" cy="819"/>
                    <a:chOff x="2015" y="2730"/>
                    <a:chExt cx="682" cy="819"/>
                  </a:xfrm>
                </p:grpSpPr>
                <p:sp>
                  <p:nvSpPr>
                    <p:cNvPr id="81527" name="Freeform 1655">
                      <a:extLst>
                        <a:ext uri="{FF2B5EF4-FFF2-40B4-BE49-F238E27FC236}">
                          <a16:creationId xmlns:a16="http://schemas.microsoft.com/office/drawing/2014/main" id="{943C5EA6-4BD8-4718-9F78-9283E59EFF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46" y="2730"/>
                      <a:ext cx="1" cy="518"/>
                    </a:xfrm>
                    <a:custGeom>
                      <a:avLst/>
                      <a:gdLst>
                        <a:gd name="T0" fmla="*/ 0 w 2"/>
                        <a:gd name="T1" fmla="*/ 1035 h 1035"/>
                        <a:gd name="T2" fmla="*/ 0 w 2"/>
                        <a:gd name="T3" fmla="*/ 0 h 1035"/>
                        <a:gd name="T4" fmla="*/ 2 w 2"/>
                        <a:gd name="T5" fmla="*/ 0 h 10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" h="1035">
                          <a:moveTo>
                            <a:pt x="0" y="1035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528" name="Freeform 1656">
                      <a:extLst>
                        <a:ext uri="{FF2B5EF4-FFF2-40B4-BE49-F238E27FC236}">
                          <a16:creationId xmlns:a16="http://schemas.microsoft.com/office/drawing/2014/main" id="{35AAA039-7C32-43C6-8E51-BA84472EC1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65" y="2730"/>
                      <a:ext cx="1" cy="518"/>
                    </a:xfrm>
                    <a:custGeom>
                      <a:avLst/>
                      <a:gdLst>
                        <a:gd name="T0" fmla="*/ 1035 h 1035"/>
                        <a:gd name="T1" fmla="*/ 0 h 1035"/>
                        <a:gd name="T2" fmla="*/ 0 h 1035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035">
                          <a:moveTo>
                            <a:pt x="0" y="1035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529" name="Freeform 1657">
                      <a:extLst>
                        <a:ext uri="{FF2B5EF4-FFF2-40B4-BE49-F238E27FC236}">
                          <a16:creationId xmlns:a16="http://schemas.microsoft.com/office/drawing/2014/main" id="{42072E98-6687-4B8B-AF8C-4A3A44B322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46" y="2730"/>
                      <a:ext cx="619" cy="91"/>
                    </a:xfrm>
                    <a:custGeom>
                      <a:avLst/>
                      <a:gdLst>
                        <a:gd name="T0" fmla="*/ 0 w 1239"/>
                        <a:gd name="T1" fmla="*/ 0 h 182"/>
                        <a:gd name="T2" fmla="*/ 83 w 1239"/>
                        <a:gd name="T3" fmla="*/ 48 h 182"/>
                        <a:gd name="T4" fmla="*/ 167 w 1239"/>
                        <a:gd name="T5" fmla="*/ 88 h 182"/>
                        <a:gd name="T6" fmla="*/ 253 w 1239"/>
                        <a:gd name="T7" fmla="*/ 121 h 182"/>
                        <a:gd name="T8" fmla="*/ 343 w 1239"/>
                        <a:gd name="T9" fmla="*/ 148 h 182"/>
                        <a:gd name="T10" fmla="*/ 435 w 1239"/>
                        <a:gd name="T11" fmla="*/ 167 h 182"/>
                        <a:gd name="T12" fmla="*/ 527 w 1239"/>
                        <a:gd name="T13" fmla="*/ 178 h 182"/>
                        <a:gd name="T14" fmla="*/ 621 w 1239"/>
                        <a:gd name="T15" fmla="*/ 182 h 182"/>
                        <a:gd name="T16" fmla="*/ 714 w 1239"/>
                        <a:gd name="T17" fmla="*/ 178 h 182"/>
                        <a:gd name="T18" fmla="*/ 806 w 1239"/>
                        <a:gd name="T19" fmla="*/ 167 h 182"/>
                        <a:gd name="T20" fmla="*/ 898 w 1239"/>
                        <a:gd name="T21" fmla="*/ 148 h 182"/>
                        <a:gd name="T22" fmla="*/ 988 w 1239"/>
                        <a:gd name="T23" fmla="*/ 121 h 182"/>
                        <a:gd name="T24" fmla="*/ 1074 w 1239"/>
                        <a:gd name="T25" fmla="*/ 88 h 182"/>
                        <a:gd name="T26" fmla="*/ 1158 w 1239"/>
                        <a:gd name="T27" fmla="*/ 48 h 182"/>
                        <a:gd name="T28" fmla="*/ 1239 w 1239"/>
                        <a:gd name="T29" fmla="*/ 0 h 182"/>
                        <a:gd name="T30" fmla="*/ 1239 w 1239"/>
                        <a:gd name="T31" fmla="*/ 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239" h="182">
                          <a:moveTo>
                            <a:pt x="0" y="0"/>
                          </a:moveTo>
                          <a:lnTo>
                            <a:pt x="83" y="48"/>
                          </a:lnTo>
                          <a:lnTo>
                            <a:pt x="167" y="88"/>
                          </a:lnTo>
                          <a:lnTo>
                            <a:pt x="253" y="121"/>
                          </a:lnTo>
                          <a:lnTo>
                            <a:pt x="343" y="148"/>
                          </a:lnTo>
                          <a:lnTo>
                            <a:pt x="435" y="167"/>
                          </a:lnTo>
                          <a:lnTo>
                            <a:pt x="527" y="178"/>
                          </a:lnTo>
                          <a:lnTo>
                            <a:pt x="621" y="182"/>
                          </a:lnTo>
                          <a:lnTo>
                            <a:pt x="714" y="178"/>
                          </a:lnTo>
                          <a:lnTo>
                            <a:pt x="806" y="167"/>
                          </a:lnTo>
                          <a:lnTo>
                            <a:pt x="898" y="148"/>
                          </a:lnTo>
                          <a:lnTo>
                            <a:pt x="988" y="121"/>
                          </a:lnTo>
                          <a:lnTo>
                            <a:pt x="1074" y="88"/>
                          </a:lnTo>
                          <a:lnTo>
                            <a:pt x="1158" y="48"/>
                          </a:lnTo>
                          <a:lnTo>
                            <a:pt x="1239" y="0"/>
                          </a:lnTo>
                          <a:lnTo>
                            <a:pt x="1239" y="0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81530" name="Group 1658">
                      <a:extLst>
                        <a:ext uri="{FF2B5EF4-FFF2-40B4-BE49-F238E27FC236}">
                          <a16:creationId xmlns:a16="http://schemas.microsoft.com/office/drawing/2014/main" id="{870B334B-A46F-4C1B-810B-4FF75997675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15" y="3248"/>
                      <a:ext cx="682" cy="301"/>
                      <a:chOff x="2015" y="3248"/>
                      <a:chExt cx="682" cy="301"/>
                    </a:xfrm>
                  </p:grpSpPr>
                  <p:sp>
                    <p:nvSpPr>
                      <p:cNvPr id="81531" name="Freeform 1659">
                        <a:extLst>
                          <a:ext uri="{FF2B5EF4-FFF2-40B4-BE49-F238E27FC236}">
                            <a16:creationId xmlns:a16="http://schemas.microsoft.com/office/drawing/2014/main" id="{39D11087-834A-4DF5-8CBD-7757CEA2637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15" y="3548"/>
                        <a:ext cx="682" cy="1"/>
                      </a:xfrm>
                      <a:custGeom>
                        <a:avLst/>
                        <a:gdLst>
                          <a:gd name="T0" fmla="*/ 0 w 1363"/>
                          <a:gd name="T1" fmla="*/ 1361 w 1363"/>
                          <a:gd name="T2" fmla="*/ 1363 w 1363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</a:cxnLst>
                        <a:rect l="0" t="0" r="r" b="b"/>
                        <a:pathLst>
                          <a:path w="1363">
                            <a:moveTo>
                              <a:pt x="0" y="0"/>
                            </a:moveTo>
                            <a:lnTo>
                              <a:pt x="1361" y="0"/>
                            </a:lnTo>
                            <a:lnTo>
                              <a:pt x="1363" y="0"/>
                            </a:lnTo>
                          </a:path>
                        </a:pathLst>
                      </a:custGeom>
                      <a:noFill/>
                      <a:ln w="635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532" name="Freeform 1660">
                        <a:extLst>
                          <a:ext uri="{FF2B5EF4-FFF2-40B4-BE49-F238E27FC236}">
                            <a16:creationId xmlns:a16="http://schemas.microsoft.com/office/drawing/2014/main" id="{9D55B29F-1B43-4D0A-AF41-8743BF8456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30" y="3425"/>
                        <a:ext cx="651" cy="1"/>
                      </a:xfrm>
                      <a:custGeom>
                        <a:avLst/>
                        <a:gdLst>
                          <a:gd name="T0" fmla="*/ 0 w 1301"/>
                          <a:gd name="T1" fmla="*/ 1301 w 1301"/>
                          <a:gd name="T2" fmla="*/ 1301 w 1301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</a:cxnLst>
                        <a:rect l="0" t="0" r="r" b="b"/>
                        <a:pathLst>
                          <a:path w="1301">
                            <a:moveTo>
                              <a:pt x="0" y="0"/>
                            </a:moveTo>
                            <a:lnTo>
                              <a:pt x="1301" y="0"/>
                            </a:lnTo>
                            <a:lnTo>
                              <a:pt x="1301" y="0"/>
                            </a:lnTo>
                          </a:path>
                        </a:pathLst>
                      </a:custGeom>
                      <a:noFill/>
                      <a:ln w="635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533" name="Freeform 1661">
                        <a:extLst>
                          <a:ext uri="{FF2B5EF4-FFF2-40B4-BE49-F238E27FC236}">
                            <a16:creationId xmlns:a16="http://schemas.microsoft.com/office/drawing/2014/main" id="{D0B986CC-0F5A-4A27-B34E-E43D152DC66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30" y="3425"/>
                        <a:ext cx="1" cy="123"/>
                      </a:xfrm>
                      <a:custGeom>
                        <a:avLst/>
                        <a:gdLst>
                          <a:gd name="T0" fmla="*/ 0 w 2"/>
                          <a:gd name="T1" fmla="*/ 247 h 247"/>
                          <a:gd name="T2" fmla="*/ 0 w 2"/>
                          <a:gd name="T3" fmla="*/ 0 h 247"/>
                          <a:gd name="T4" fmla="*/ 2 w 2"/>
                          <a:gd name="T5" fmla="*/ 0 h 2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" h="247">
                            <a:moveTo>
                              <a:pt x="0" y="247"/>
                            </a:moveTo>
                            <a:lnTo>
                              <a:pt x="0" y="0"/>
                            </a:lnTo>
                            <a:lnTo>
                              <a:pt x="2" y="0"/>
                            </a:lnTo>
                          </a:path>
                        </a:pathLst>
                      </a:custGeom>
                      <a:noFill/>
                      <a:ln w="635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534" name="Freeform 1662">
                        <a:extLst>
                          <a:ext uri="{FF2B5EF4-FFF2-40B4-BE49-F238E27FC236}">
                            <a16:creationId xmlns:a16="http://schemas.microsoft.com/office/drawing/2014/main" id="{DEB492BC-2BD6-4931-A0FC-8088DDF75DF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80" y="3425"/>
                        <a:ext cx="1" cy="123"/>
                      </a:xfrm>
                      <a:custGeom>
                        <a:avLst/>
                        <a:gdLst>
                          <a:gd name="T0" fmla="*/ 0 w 2"/>
                          <a:gd name="T1" fmla="*/ 247 h 247"/>
                          <a:gd name="T2" fmla="*/ 0 w 2"/>
                          <a:gd name="T3" fmla="*/ 0 h 247"/>
                          <a:gd name="T4" fmla="*/ 2 w 2"/>
                          <a:gd name="T5" fmla="*/ 0 h 2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" h="247">
                            <a:moveTo>
                              <a:pt x="0" y="247"/>
                            </a:moveTo>
                            <a:lnTo>
                              <a:pt x="0" y="0"/>
                            </a:lnTo>
                            <a:lnTo>
                              <a:pt x="2" y="0"/>
                            </a:lnTo>
                          </a:path>
                        </a:pathLst>
                      </a:custGeom>
                      <a:noFill/>
                      <a:ln w="635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535" name="Freeform 1663">
                        <a:extLst>
                          <a:ext uri="{FF2B5EF4-FFF2-40B4-BE49-F238E27FC236}">
                            <a16:creationId xmlns:a16="http://schemas.microsoft.com/office/drawing/2014/main" id="{D30F7060-601A-41B0-AB52-2997B5659CD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65" y="3248"/>
                        <a:ext cx="15" cy="177"/>
                      </a:xfrm>
                      <a:custGeom>
                        <a:avLst/>
                        <a:gdLst>
                          <a:gd name="T0" fmla="*/ 30 w 30"/>
                          <a:gd name="T1" fmla="*/ 354 h 354"/>
                          <a:gd name="T2" fmla="*/ 0 w 30"/>
                          <a:gd name="T3" fmla="*/ 0 h 354"/>
                          <a:gd name="T4" fmla="*/ 0 w 30"/>
                          <a:gd name="T5" fmla="*/ 0 h 35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30" h="354">
                            <a:moveTo>
                              <a:pt x="30" y="354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635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536" name="Freeform 1664">
                        <a:extLst>
                          <a:ext uri="{FF2B5EF4-FFF2-40B4-BE49-F238E27FC236}">
                            <a16:creationId xmlns:a16="http://schemas.microsoft.com/office/drawing/2014/main" id="{7ADB9313-BEC0-4F0F-9281-00B7A6AE55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30" y="3248"/>
                        <a:ext cx="16" cy="177"/>
                      </a:xfrm>
                      <a:custGeom>
                        <a:avLst/>
                        <a:gdLst>
                          <a:gd name="T0" fmla="*/ 0 w 30"/>
                          <a:gd name="T1" fmla="*/ 354 h 354"/>
                          <a:gd name="T2" fmla="*/ 30 w 30"/>
                          <a:gd name="T3" fmla="*/ 0 h 354"/>
                          <a:gd name="T4" fmla="*/ 30 w 30"/>
                          <a:gd name="T5" fmla="*/ 0 h 35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30" h="354">
                            <a:moveTo>
                              <a:pt x="0" y="354"/>
                            </a:moveTo>
                            <a:lnTo>
                              <a:pt x="30" y="0"/>
                            </a:lnTo>
                            <a:lnTo>
                              <a:pt x="30" y="0"/>
                            </a:lnTo>
                          </a:path>
                        </a:pathLst>
                      </a:custGeom>
                      <a:noFill/>
                      <a:ln w="635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537" name="Freeform 1665">
                        <a:extLst>
                          <a:ext uri="{FF2B5EF4-FFF2-40B4-BE49-F238E27FC236}">
                            <a16:creationId xmlns:a16="http://schemas.microsoft.com/office/drawing/2014/main" id="{C2AFDE86-48F6-4976-8BC0-4DA74EA4689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46" y="3248"/>
                        <a:ext cx="619" cy="1"/>
                      </a:xfrm>
                      <a:custGeom>
                        <a:avLst/>
                        <a:gdLst>
                          <a:gd name="T0" fmla="*/ 0 w 1239"/>
                          <a:gd name="T1" fmla="*/ 1239 w 1239"/>
                          <a:gd name="T2" fmla="*/ 1239 w 1239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</a:cxnLst>
                        <a:rect l="0" t="0" r="r" b="b"/>
                        <a:pathLst>
                          <a:path w="1239">
                            <a:moveTo>
                              <a:pt x="0" y="0"/>
                            </a:moveTo>
                            <a:lnTo>
                              <a:pt x="1239" y="0"/>
                            </a:lnTo>
                            <a:lnTo>
                              <a:pt x="1239" y="0"/>
                            </a:lnTo>
                          </a:path>
                        </a:pathLst>
                      </a:custGeom>
                      <a:noFill/>
                      <a:ln w="635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</p:grpSp>
      <p:sp>
        <p:nvSpPr>
          <p:cNvPr id="81538" name="Rectangle 1666">
            <a:extLst>
              <a:ext uri="{FF2B5EF4-FFF2-40B4-BE49-F238E27FC236}">
                <a16:creationId xmlns:a16="http://schemas.microsoft.com/office/drawing/2014/main" id="{7AD86483-35C6-41BC-8094-3AB923CA92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/>
              <a:t>Erosion Control</a:t>
            </a:r>
            <a:br>
              <a:rPr lang="en-US" altLang="en-US" sz="2000"/>
            </a:br>
            <a:r>
              <a:rPr lang="en-US" altLang="en-US" sz="2000"/>
              <a:t>through Velocity Management</a:t>
            </a:r>
          </a:p>
        </p:txBody>
      </p:sp>
      <p:sp>
        <p:nvSpPr>
          <p:cNvPr id="81539" name="Rectangle 1667">
            <a:extLst>
              <a:ext uri="{FF2B5EF4-FFF2-40B4-BE49-F238E27FC236}">
                <a16:creationId xmlns:a16="http://schemas.microsoft.com/office/drawing/2014/main" id="{91EB170F-6A43-40DF-A79A-2F738CE0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3322638"/>
            <a:ext cx="42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b="1"/>
          </a:p>
        </p:txBody>
      </p:sp>
      <p:sp>
        <p:nvSpPr>
          <p:cNvPr id="81540" name="Line 1668">
            <a:extLst>
              <a:ext uri="{FF2B5EF4-FFF2-40B4-BE49-F238E27FC236}">
                <a16:creationId xmlns:a16="http://schemas.microsoft.com/office/drawing/2014/main" id="{B77DABD8-7E3E-47CA-A065-7526C23FC3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422525"/>
            <a:ext cx="990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541" name="Line 1669">
            <a:extLst>
              <a:ext uri="{FF2B5EF4-FFF2-40B4-BE49-F238E27FC236}">
                <a16:creationId xmlns:a16="http://schemas.microsoft.com/office/drawing/2014/main" id="{CE39129D-0C6C-4B07-B4D4-B5A957BC4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24225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542" name="Line 1670">
            <a:extLst>
              <a:ext uri="{FF2B5EF4-FFF2-40B4-BE49-F238E27FC236}">
                <a16:creationId xmlns:a16="http://schemas.microsoft.com/office/drawing/2014/main" id="{8BD81451-BA68-4779-AC2C-C44833A787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3413125"/>
            <a:ext cx="13716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543" name="Text Box 1671">
            <a:extLst>
              <a:ext uri="{FF2B5EF4-FFF2-40B4-BE49-F238E27FC236}">
                <a16:creationId xmlns:a16="http://schemas.microsoft.com/office/drawing/2014/main" id="{714B3114-813F-4E85-884D-B25DA48EA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270125"/>
            <a:ext cx="1905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Trim exist velocity</a:t>
            </a:r>
          </a:p>
        </p:txBody>
      </p:sp>
      <p:sp>
        <p:nvSpPr>
          <p:cNvPr id="81544" name="Text Box 1672">
            <a:extLst>
              <a:ext uri="{FF2B5EF4-FFF2-40B4-BE49-F238E27FC236}">
                <a16:creationId xmlns:a16="http://schemas.microsoft.com/office/drawing/2014/main" id="{C9FDCA8B-54C7-4634-87C9-AD920C32A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3260725"/>
            <a:ext cx="220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Velocity through Trim Orifice</a:t>
            </a:r>
          </a:p>
        </p:txBody>
      </p:sp>
      <p:sp>
        <p:nvSpPr>
          <p:cNvPr id="81545" name="Text Box 1673">
            <a:extLst>
              <a:ext uri="{FF2B5EF4-FFF2-40B4-BE49-F238E27FC236}">
                <a16:creationId xmlns:a16="http://schemas.microsoft.com/office/drawing/2014/main" id="{F90EF5BB-71DE-412D-AB41-D9580C6C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3870325"/>
            <a:ext cx="1905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Velocity in Valve Body</a:t>
            </a:r>
          </a:p>
        </p:txBody>
      </p:sp>
      <p:sp>
        <p:nvSpPr>
          <p:cNvPr id="81546" name="Text Box 1674">
            <a:extLst>
              <a:ext uri="{FF2B5EF4-FFF2-40B4-BE49-F238E27FC236}">
                <a16:creationId xmlns:a16="http://schemas.microsoft.com/office/drawing/2014/main" id="{66F1987D-C846-416D-B0B3-7858E0969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13" y="4648200"/>
            <a:ext cx="2147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Arial" panose="020B0604020202020204" pitchFamily="34" charset="0"/>
              </a:rPr>
              <a:t>Velocity entering Valve Body</a:t>
            </a:r>
          </a:p>
        </p:txBody>
      </p:sp>
      <p:sp>
        <p:nvSpPr>
          <p:cNvPr id="81547" name="Line 1675">
            <a:extLst>
              <a:ext uri="{FF2B5EF4-FFF2-40B4-BE49-F238E27FC236}">
                <a16:creationId xmlns:a16="http://schemas.microsoft.com/office/drawing/2014/main" id="{2C5982F0-23F1-41D5-AA88-3902FF6E0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022725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548" name="Line 1676">
            <a:extLst>
              <a:ext uri="{FF2B5EF4-FFF2-40B4-BE49-F238E27FC236}">
                <a16:creationId xmlns:a16="http://schemas.microsoft.com/office/drawing/2014/main" id="{96480FD1-A3C6-482D-A9C3-FC668FADFA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784725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1549" name="Group 1677">
            <a:extLst>
              <a:ext uri="{FF2B5EF4-FFF2-40B4-BE49-F238E27FC236}">
                <a16:creationId xmlns:a16="http://schemas.microsoft.com/office/drawing/2014/main" id="{9FA6CDD3-2379-4D1B-A795-32EC18A62759}"/>
              </a:ext>
            </a:extLst>
          </p:cNvPr>
          <p:cNvGrpSpPr>
            <a:grpSpLocks/>
          </p:cNvGrpSpPr>
          <p:nvPr/>
        </p:nvGrpSpPr>
        <p:grpSpPr bwMode="auto">
          <a:xfrm>
            <a:off x="5624513" y="4648200"/>
            <a:ext cx="304800" cy="304800"/>
            <a:chOff x="3543" y="2928"/>
            <a:chExt cx="192" cy="192"/>
          </a:xfrm>
        </p:grpSpPr>
        <p:sp>
          <p:nvSpPr>
            <p:cNvPr id="81550" name="Rectangle 1678">
              <a:extLst>
                <a:ext uri="{FF2B5EF4-FFF2-40B4-BE49-F238E27FC236}">
                  <a16:creationId xmlns:a16="http://schemas.microsoft.com/office/drawing/2014/main" id="{E5475A8C-BC98-47D8-B740-8C6D73A1E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" y="2955"/>
              <a:ext cx="144" cy="144"/>
            </a:xfrm>
            <a:prstGeom prst="rect">
              <a:avLst/>
            </a:prstGeom>
            <a:solidFill>
              <a:srgbClr val="FFCC00">
                <a:alpha val="4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51" name="Text Box 1679">
              <a:extLst>
                <a:ext uri="{FF2B5EF4-FFF2-40B4-BE49-F238E27FC236}">
                  <a16:creationId xmlns:a16="http://schemas.microsoft.com/office/drawing/2014/main" id="{1AE1E4D3-A59A-4B27-BAF8-294BB870B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3" y="2928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1552" name="Group 1680">
            <a:extLst>
              <a:ext uri="{FF2B5EF4-FFF2-40B4-BE49-F238E27FC236}">
                <a16:creationId xmlns:a16="http://schemas.microsoft.com/office/drawing/2014/main" id="{AC8A7335-9D01-49D4-A043-93771943DFB5}"/>
              </a:ext>
            </a:extLst>
          </p:cNvPr>
          <p:cNvGrpSpPr>
            <a:grpSpLocks/>
          </p:cNvGrpSpPr>
          <p:nvPr/>
        </p:nvGrpSpPr>
        <p:grpSpPr bwMode="auto">
          <a:xfrm>
            <a:off x="5776913" y="3886200"/>
            <a:ext cx="304800" cy="304800"/>
            <a:chOff x="3639" y="2448"/>
            <a:chExt cx="192" cy="192"/>
          </a:xfrm>
        </p:grpSpPr>
        <p:sp>
          <p:nvSpPr>
            <p:cNvPr id="81553" name="Rectangle 1681">
              <a:extLst>
                <a:ext uri="{FF2B5EF4-FFF2-40B4-BE49-F238E27FC236}">
                  <a16:creationId xmlns:a16="http://schemas.microsoft.com/office/drawing/2014/main" id="{AF97ACA9-C28E-48B0-8240-AD555B02C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2475"/>
              <a:ext cx="144" cy="144"/>
            </a:xfrm>
            <a:prstGeom prst="rect">
              <a:avLst/>
            </a:prstGeom>
            <a:solidFill>
              <a:srgbClr val="FFCC00">
                <a:alpha val="4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54" name="Text Box 1682">
              <a:extLst>
                <a:ext uri="{FF2B5EF4-FFF2-40B4-BE49-F238E27FC236}">
                  <a16:creationId xmlns:a16="http://schemas.microsoft.com/office/drawing/2014/main" id="{ECBDFE09-49E8-463A-92FC-12DEDCDE1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2448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81555" name="Group 1683">
            <a:extLst>
              <a:ext uri="{FF2B5EF4-FFF2-40B4-BE49-F238E27FC236}">
                <a16:creationId xmlns:a16="http://schemas.microsoft.com/office/drawing/2014/main" id="{D578560E-8FF9-4B20-90F3-5F85638ED84A}"/>
              </a:ext>
            </a:extLst>
          </p:cNvPr>
          <p:cNvGrpSpPr>
            <a:grpSpLocks/>
          </p:cNvGrpSpPr>
          <p:nvPr/>
        </p:nvGrpSpPr>
        <p:grpSpPr bwMode="auto">
          <a:xfrm>
            <a:off x="5776913" y="3276600"/>
            <a:ext cx="304800" cy="304800"/>
            <a:chOff x="3639" y="2064"/>
            <a:chExt cx="192" cy="192"/>
          </a:xfrm>
        </p:grpSpPr>
        <p:sp>
          <p:nvSpPr>
            <p:cNvPr id="81556" name="Rectangle 1684">
              <a:extLst>
                <a:ext uri="{FF2B5EF4-FFF2-40B4-BE49-F238E27FC236}">
                  <a16:creationId xmlns:a16="http://schemas.microsoft.com/office/drawing/2014/main" id="{17CDFC04-6E48-4E43-892E-FC0386909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2091"/>
              <a:ext cx="144" cy="144"/>
            </a:xfrm>
            <a:prstGeom prst="rect">
              <a:avLst/>
            </a:prstGeom>
            <a:solidFill>
              <a:srgbClr val="FFCC00">
                <a:alpha val="4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557" name="Text Box 1685">
              <a:extLst>
                <a:ext uri="{FF2B5EF4-FFF2-40B4-BE49-F238E27FC236}">
                  <a16:creationId xmlns:a16="http://schemas.microsoft.com/office/drawing/2014/main" id="{E516DE9B-0018-4222-A2FA-2FF0B29B8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9" y="2064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1558" name="Group 1686">
            <a:extLst>
              <a:ext uri="{FF2B5EF4-FFF2-40B4-BE49-F238E27FC236}">
                <a16:creationId xmlns:a16="http://schemas.microsoft.com/office/drawing/2014/main" id="{8D414F03-FEDB-49ED-AF17-4B0EA1ECD58B}"/>
              </a:ext>
            </a:extLst>
          </p:cNvPr>
          <p:cNvGrpSpPr>
            <a:grpSpLocks/>
          </p:cNvGrpSpPr>
          <p:nvPr/>
        </p:nvGrpSpPr>
        <p:grpSpPr bwMode="auto">
          <a:xfrm>
            <a:off x="5243513" y="2286000"/>
            <a:ext cx="304800" cy="304800"/>
            <a:chOff x="3303" y="1440"/>
            <a:chExt cx="192" cy="192"/>
          </a:xfrm>
        </p:grpSpPr>
        <p:sp>
          <p:nvSpPr>
            <p:cNvPr id="81559" name="Rectangle 1687">
              <a:extLst>
                <a:ext uri="{FF2B5EF4-FFF2-40B4-BE49-F238E27FC236}">
                  <a16:creationId xmlns:a16="http://schemas.microsoft.com/office/drawing/2014/main" id="{BB046E34-213B-46EE-A8CC-68D66292F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" y="1467"/>
              <a:ext cx="144" cy="144"/>
            </a:xfrm>
            <a:prstGeom prst="rect">
              <a:avLst/>
            </a:prstGeom>
            <a:solidFill>
              <a:srgbClr val="FFCC00">
                <a:alpha val="4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 b="1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81560" name="Text Box 1688">
              <a:extLst>
                <a:ext uri="{FF2B5EF4-FFF2-40B4-BE49-F238E27FC236}">
                  <a16:creationId xmlns:a16="http://schemas.microsoft.com/office/drawing/2014/main" id="{59C4F869-F22B-4C7F-A8C1-AB12EDB54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3" y="1440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pt-BR" altLang="en-US" sz="1400" b="1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0D0917D5-C447-44AD-803B-E95FFCD5F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/>
              <a:t>Erosion Control</a:t>
            </a:r>
            <a:br>
              <a:rPr lang="en-US" altLang="en-US" sz="2000"/>
            </a:br>
            <a:r>
              <a:rPr lang="en-US" altLang="en-US" sz="2000"/>
              <a:t>through Velocity Management</a:t>
            </a:r>
          </a:p>
        </p:txBody>
      </p:sp>
      <p:grpSp>
        <p:nvGrpSpPr>
          <p:cNvPr id="81923" name="Group 3">
            <a:extLst>
              <a:ext uri="{FF2B5EF4-FFF2-40B4-BE49-F238E27FC236}">
                <a16:creationId xmlns:a16="http://schemas.microsoft.com/office/drawing/2014/main" id="{B40A4CDB-D595-42C4-91EB-EFA47AF0205C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5105400"/>
            <a:ext cx="304800" cy="304800"/>
            <a:chOff x="3552" y="3312"/>
            <a:chExt cx="192" cy="192"/>
          </a:xfrm>
        </p:grpSpPr>
        <p:sp>
          <p:nvSpPr>
            <p:cNvPr id="81924" name="Rectangle 4">
              <a:extLst>
                <a:ext uri="{FF2B5EF4-FFF2-40B4-BE49-F238E27FC236}">
                  <a16:creationId xmlns:a16="http://schemas.microsoft.com/office/drawing/2014/main" id="{3D43D891-DA12-481F-87B5-633FD80B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" y="3339"/>
              <a:ext cx="144" cy="144"/>
            </a:xfrm>
            <a:prstGeom prst="rect">
              <a:avLst/>
            </a:prstGeom>
            <a:solidFill>
              <a:srgbClr val="FFCC00">
                <a:alpha val="4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25" name="Text Box 5">
              <a:extLst>
                <a:ext uri="{FF2B5EF4-FFF2-40B4-BE49-F238E27FC236}">
                  <a16:creationId xmlns:a16="http://schemas.microsoft.com/office/drawing/2014/main" id="{6F70808B-2F03-4694-9F62-640245FA3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312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1926" name="Group 6">
            <a:extLst>
              <a:ext uri="{FF2B5EF4-FFF2-40B4-BE49-F238E27FC236}">
                <a16:creationId xmlns:a16="http://schemas.microsoft.com/office/drawing/2014/main" id="{85D96568-E3FB-4ED1-91AB-5FC413B1255A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371600"/>
            <a:ext cx="304800" cy="304800"/>
            <a:chOff x="864" y="864"/>
            <a:chExt cx="192" cy="192"/>
          </a:xfrm>
        </p:grpSpPr>
        <p:sp>
          <p:nvSpPr>
            <p:cNvPr id="81927" name="Rectangle 7">
              <a:extLst>
                <a:ext uri="{FF2B5EF4-FFF2-40B4-BE49-F238E27FC236}">
                  <a16:creationId xmlns:a16="http://schemas.microsoft.com/office/drawing/2014/main" id="{B7DE4E1A-BA02-4796-B0D8-E73781CD2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" y="891"/>
              <a:ext cx="144" cy="144"/>
            </a:xfrm>
            <a:prstGeom prst="rect">
              <a:avLst/>
            </a:prstGeom>
            <a:solidFill>
              <a:srgbClr val="FFCC00">
                <a:alpha val="4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28" name="Text Box 8">
              <a:extLst>
                <a:ext uri="{FF2B5EF4-FFF2-40B4-BE49-F238E27FC236}">
                  <a16:creationId xmlns:a16="http://schemas.microsoft.com/office/drawing/2014/main" id="{F8BC1592-29AA-402B-B838-5C9853C7E4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864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81929" name="Group 9">
            <a:extLst>
              <a:ext uri="{FF2B5EF4-FFF2-40B4-BE49-F238E27FC236}">
                <a16:creationId xmlns:a16="http://schemas.microsoft.com/office/drawing/2014/main" id="{37F04A39-168B-4A0C-AD50-A1C7D07D986C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1447800"/>
            <a:ext cx="304800" cy="304800"/>
            <a:chOff x="3792" y="912"/>
            <a:chExt cx="192" cy="192"/>
          </a:xfrm>
        </p:grpSpPr>
        <p:sp>
          <p:nvSpPr>
            <p:cNvPr id="81930" name="Rectangle 10">
              <a:extLst>
                <a:ext uri="{FF2B5EF4-FFF2-40B4-BE49-F238E27FC236}">
                  <a16:creationId xmlns:a16="http://schemas.microsoft.com/office/drawing/2014/main" id="{320DA111-5A1E-4150-975A-968E0D12E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939"/>
              <a:ext cx="144" cy="144"/>
            </a:xfrm>
            <a:prstGeom prst="rect">
              <a:avLst/>
            </a:prstGeom>
            <a:solidFill>
              <a:srgbClr val="FFCC00">
                <a:alpha val="4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1" name="Text Box 11">
              <a:extLst>
                <a:ext uri="{FF2B5EF4-FFF2-40B4-BE49-F238E27FC236}">
                  <a16:creationId xmlns:a16="http://schemas.microsoft.com/office/drawing/2014/main" id="{65737535-068C-43E5-A2F0-244CC9E2F4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912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1932" name="Group 12">
            <a:extLst>
              <a:ext uri="{FF2B5EF4-FFF2-40B4-BE49-F238E27FC236}">
                <a16:creationId xmlns:a16="http://schemas.microsoft.com/office/drawing/2014/main" id="{B5D6DF8A-4AEC-464E-892B-00B245FF3CD5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181600"/>
            <a:ext cx="304800" cy="304800"/>
            <a:chOff x="672" y="3264"/>
            <a:chExt cx="192" cy="192"/>
          </a:xfrm>
        </p:grpSpPr>
        <p:sp>
          <p:nvSpPr>
            <p:cNvPr id="81933" name="Rectangle 13">
              <a:extLst>
                <a:ext uri="{FF2B5EF4-FFF2-40B4-BE49-F238E27FC236}">
                  <a16:creationId xmlns:a16="http://schemas.microsoft.com/office/drawing/2014/main" id="{77E4DD8C-FEFE-483C-8BAC-C62A338EF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3291"/>
              <a:ext cx="144" cy="144"/>
            </a:xfrm>
            <a:prstGeom prst="rect">
              <a:avLst/>
            </a:prstGeom>
            <a:solidFill>
              <a:srgbClr val="FFCC00">
                <a:alpha val="4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4" name="Text Box 14">
              <a:extLst>
                <a:ext uri="{FF2B5EF4-FFF2-40B4-BE49-F238E27FC236}">
                  <a16:creationId xmlns:a16="http://schemas.microsoft.com/office/drawing/2014/main" id="{02FE45B0-B2AE-40DB-8BA4-C29FB3989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3264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>
                  <a:latin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81935" name="Group 15">
            <a:extLst>
              <a:ext uri="{FF2B5EF4-FFF2-40B4-BE49-F238E27FC236}">
                <a16:creationId xmlns:a16="http://schemas.microsoft.com/office/drawing/2014/main" id="{A3985C23-2D10-4119-94AA-ED53D12863A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117725"/>
            <a:ext cx="3995738" cy="4203700"/>
            <a:chOff x="1938" y="1280"/>
            <a:chExt cx="2517" cy="2648"/>
          </a:xfrm>
        </p:grpSpPr>
        <p:sp>
          <p:nvSpPr>
            <p:cNvPr id="81936" name="Freeform 16">
              <a:extLst>
                <a:ext uri="{FF2B5EF4-FFF2-40B4-BE49-F238E27FC236}">
                  <a16:creationId xmlns:a16="http://schemas.microsoft.com/office/drawing/2014/main" id="{7518B3F6-9042-48C1-872F-7DF0629BE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2" y="1510"/>
              <a:ext cx="850" cy="26"/>
            </a:xfrm>
            <a:custGeom>
              <a:avLst/>
              <a:gdLst>
                <a:gd name="T0" fmla="*/ 604 w 850"/>
                <a:gd name="T1" fmla="*/ 26 h 26"/>
                <a:gd name="T2" fmla="*/ 246 w 850"/>
                <a:gd name="T3" fmla="*/ 26 h 26"/>
                <a:gd name="T4" fmla="*/ 246 w 850"/>
                <a:gd name="T5" fmla="*/ 0 h 26"/>
                <a:gd name="T6" fmla="*/ 604 w 850"/>
                <a:gd name="T7" fmla="*/ 0 h 26"/>
                <a:gd name="T8" fmla="*/ 604 w 850"/>
                <a:gd name="T9" fmla="*/ 26 h 26"/>
                <a:gd name="T10" fmla="*/ 604 w 850"/>
                <a:gd name="T11" fmla="*/ 26 h 26"/>
                <a:gd name="T12" fmla="*/ 850 w 850"/>
                <a:gd name="T13" fmla="*/ 26 h 26"/>
                <a:gd name="T14" fmla="*/ 654 w 850"/>
                <a:gd name="T15" fmla="*/ 26 h 26"/>
                <a:gd name="T16" fmla="*/ 654 w 850"/>
                <a:gd name="T17" fmla="*/ 0 h 26"/>
                <a:gd name="T18" fmla="*/ 850 w 850"/>
                <a:gd name="T19" fmla="*/ 0 h 26"/>
                <a:gd name="T20" fmla="*/ 850 w 850"/>
                <a:gd name="T21" fmla="*/ 26 h 26"/>
                <a:gd name="T22" fmla="*/ 850 w 850"/>
                <a:gd name="T23" fmla="*/ 26 h 26"/>
                <a:gd name="T24" fmla="*/ 196 w 850"/>
                <a:gd name="T25" fmla="*/ 26 h 26"/>
                <a:gd name="T26" fmla="*/ 196 w 850"/>
                <a:gd name="T27" fmla="*/ 0 h 26"/>
                <a:gd name="T28" fmla="*/ 0 w 850"/>
                <a:gd name="T29" fmla="*/ 0 h 26"/>
                <a:gd name="T30" fmla="*/ 0 w 850"/>
                <a:gd name="T31" fmla="*/ 26 h 26"/>
                <a:gd name="T32" fmla="*/ 196 w 850"/>
                <a:gd name="T33" fmla="*/ 26 h 26"/>
                <a:gd name="T34" fmla="*/ 196 w 850"/>
                <a:gd name="T3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0" h="26">
                  <a:moveTo>
                    <a:pt x="604" y="26"/>
                  </a:moveTo>
                  <a:lnTo>
                    <a:pt x="246" y="26"/>
                  </a:lnTo>
                  <a:lnTo>
                    <a:pt x="246" y="0"/>
                  </a:lnTo>
                  <a:lnTo>
                    <a:pt x="604" y="0"/>
                  </a:lnTo>
                  <a:lnTo>
                    <a:pt x="604" y="26"/>
                  </a:lnTo>
                  <a:lnTo>
                    <a:pt x="604" y="26"/>
                  </a:lnTo>
                  <a:close/>
                  <a:moveTo>
                    <a:pt x="850" y="26"/>
                  </a:moveTo>
                  <a:lnTo>
                    <a:pt x="654" y="26"/>
                  </a:lnTo>
                  <a:lnTo>
                    <a:pt x="654" y="0"/>
                  </a:lnTo>
                  <a:lnTo>
                    <a:pt x="850" y="0"/>
                  </a:lnTo>
                  <a:lnTo>
                    <a:pt x="850" y="26"/>
                  </a:lnTo>
                  <a:lnTo>
                    <a:pt x="850" y="26"/>
                  </a:lnTo>
                  <a:close/>
                  <a:moveTo>
                    <a:pt x="196" y="26"/>
                  </a:moveTo>
                  <a:lnTo>
                    <a:pt x="19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196" y="26"/>
                  </a:lnTo>
                  <a:lnTo>
                    <a:pt x="196" y="2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7" name="Rectangle 17">
              <a:extLst>
                <a:ext uri="{FF2B5EF4-FFF2-40B4-BE49-F238E27FC236}">
                  <a16:creationId xmlns:a16="http://schemas.microsoft.com/office/drawing/2014/main" id="{29FF6D64-ECA9-4786-B575-85E9180E3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" y="1512"/>
              <a:ext cx="354" cy="24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8" name="Rectangle 18">
              <a:extLst>
                <a:ext uri="{FF2B5EF4-FFF2-40B4-BE49-F238E27FC236}">
                  <a16:creationId xmlns:a16="http://schemas.microsoft.com/office/drawing/2014/main" id="{CB87453C-2371-4787-B1F4-EC88E374B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1512"/>
              <a:ext cx="192" cy="24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9" name="Rectangle 19">
              <a:extLst>
                <a:ext uri="{FF2B5EF4-FFF2-40B4-BE49-F238E27FC236}">
                  <a16:creationId xmlns:a16="http://schemas.microsoft.com/office/drawing/2014/main" id="{D6356869-708A-40FB-84BC-8E7E6B63D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" y="1512"/>
              <a:ext cx="192" cy="24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0" name="Line 20">
              <a:extLst>
                <a:ext uri="{FF2B5EF4-FFF2-40B4-BE49-F238E27FC236}">
                  <a16:creationId xmlns:a16="http://schemas.microsoft.com/office/drawing/2014/main" id="{096CA641-8178-4192-83EA-4D37B9B99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1544"/>
              <a:ext cx="5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1" name="Line 21">
              <a:extLst>
                <a:ext uri="{FF2B5EF4-FFF2-40B4-BE49-F238E27FC236}">
                  <a16:creationId xmlns:a16="http://schemas.microsoft.com/office/drawing/2014/main" id="{A8F6A0A3-2744-4BF1-A69E-A612527ADF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1510"/>
              <a:ext cx="50" cy="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2" name="Line 22">
              <a:extLst>
                <a:ext uri="{FF2B5EF4-FFF2-40B4-BE49-F238E27FC236}">
                  <a16:creationId xmlns:a16="http://schemas.microsoft.com/office/drawing/2014/main" id="{A90CD395-F36E-45F1-9FDE-1A73269435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8" y="1510"/>
              <a:ext cx="50" cy="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3" name="Line 23">
              <a:extLst>
                <a:ext uri="{FF2B5EF4-FFF2-40B4-BE49-F238E27FC236}">
                  <a16:creationId xmlns:a16="http://schemas.microsoft.com/office/drawing/2014/main" id="{82098B12-36AE-41DD-A3EF-A5FDC82FB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8" y="1544"/>
              <a:ext cx="5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4" name="Freeform 24">
              <a:extLst>
                <a:ext uri="{FF2B5EF4-FFF2-40B4-BE49-F238E27FC236}">
                  <a16:creationId xmlns:a16="http://schemas.microsoft.com/office/drawing/2014/main" id="{512E7253-383F-42E8-B038-9930740FF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0" y="2528"/>
              <a:ext cx="1192" cy="276"/>
            </a:xfrm>
            <a:custGeom>
              <a:avLst/>
              <a:gdLst>
                <a:gd name="T0" fmla="*/ 1070 w 1192"/>
                <a:gd name="T1" fmla="*/ 0 h 276"/>
                <a:gd name="T2" fmla="*/ 1070 w 1192"/>
                <a:gd name="T3" fmla="*/ 114 h 276"/>
                <a:gd name="T4" fmla="*/ 1006 w 1192"/>
                <a:gd name="T5" fmla="*/ 114 h 276"/>
                <a:gd name="T6" fmla="*/ 1006 w 1192"/>
                <a:gd name="T7" fmla="*/ 156 h 276"/>
                <a:gd name="T8" fmla="*/ 1034 w 1192"/>
                <a:gd name="T9" fmla="*/ 156 h 276"/>
                <a:gd name="T10" fmla="*/ 1034 w 1192"/>
                <a:gd name="T11" fmla="*/ 210 h 276"/>
                <a:gd name="T12" fmla="*/ 1006 w 1192"/>
                <a:gd name="T13" fmla="*/ 210 h 276"/>
                <a:gd name="T14" fmla="*/ 1006 w 1192"/>
                <a:gd name="T15" fmla="*/ 276 h 276"/>
                <a:gd name="T16" fmla="*/ 1072 w 1192"/>
                <a:gd name="T17" fmla="*/ 276 h 276"/>
                <a:gd name="T18" fmla="*/ 1072 w 1192"/>
                <a:gd name="T19" fmla="*/ 236 h 276"/>
                <a:gd name="T20" fmla="*/ 1146 w 1192"/>
                <a:gd name="T21" fmla="*/ 236 h 276"/>
                <a:gd name="T22" fmla="*/ 1146 w 1192"/>
                <a:gd name="T23" fmla="*/ 276 h 276"/>
                <a:gd name="T24" fmla="*/ 1178 w 1192"/>
                <a:gd name="T25" fmla="*/ 276 h 276"/>
                <a:gd name="T26" fmla="*/ 1192 w 1192"/>
                <a:gd name="T27" fmla="*/ 260 h 276"/>
                <a:gd name="T28" fmla="*/ 1192 w 1192"/>
                <a:gd name="T29" fmla="*/ 16 h 276"/>
                <a:gd name="T30" fmla="*/ 1178 w 1192"/>
                <a:gd name="T31" fmla="*/ 0 h 276"/>
                <a:gd name="T32" fmla="*/ 1070 w 1192"/>
                <a:gd name="T33" fmla="*/ 0 h 276"/>
                <a:gd name="T34" fmla="*/ 1070 w 1192"/>
                <a:gd name="T35" fmla="*/ 0 h 276"/>
                <a:gd name="T36" fmla="*/ 0 w 1192"/>
                <a:gd name="T37" fmla="*/ 260 h 276"/>
                <a:gd name="T38" fmla="*/ 0 w 1192"/>
                <a:gd name="T39" fmla="*/ 16 h 276"/>
                <a:gd name="T40" fmla="*/ 16 w 1192"/>
                <a:gd name="T41" fmla="*/ 0 h 276"/>
                <a:gd name="T42" fmla="*/ 124 w 1192"/>
                <a:gd name="T43" fmla="*/ 0 h 276"/>
                <a:gd name="T44" fmla="*/ 124 w 1192"/>
                <a:gd name="T45" fmla="*/ 114 h 276"/>
                <a:gd name="T46" fmla="*/ 188 w 1192"/>
                <a:gd name="T47" fmla="*/ 114 h 276"/>
                <a:gd name="T48" fmla="*/ 188 w 1192"/>
                <a:gd name="T49" fmla="*/ 156 h 276"/>
                <a:gd name="T50" fmla="*/ 160 w 1192"/>
                <a:gd name="T51" fmla="*/ 156 h 276"/>
                <a:gd name="T52" fmla="*/ 160 w 1192"/>
                <a:gd name="T53" fmla="*/ 210 h 276"/>
                <a:gd name="T54" fmla="*/ 188 w 1192"/>
                <a:gd name="T55" fmla="*/ 210 h 276"/>
                <a:gd name="T56" fmla="*/ 188 w 1192"/>
                <a:gd name="T57" fmla="*/ 276 h 276"/>
                <a:gd name="T58" fmla="*/ 122 w 1192"/>
                <a:gd name="T59" fmla="*/ 276 h 276"/>
                <a:gd name="T60" fmla="*/ 122 w 1192"/>
                <a:gd name="T61" fmla="*/ 236 h 276"/>
                <a:gd name="T62" fmla="*/ 50 w 1192"/>
                <a:gd name="T63" fmla="*/ 236 h 276"/>
                <a:gd name="T64" fmla="*/ 50 w 1192"/>
                <a:gd name="T65" fmla="*/ 276 h 276"/>
                <a:gd name="T66" fmla="*/ 16 w 1192"/>
                <a:gd name="T67" fmla="*/ 276 h 276"/>
                <a:gd name="T68" fmla="*/ 0 w 1192"/>
                <a:gd name="T69" fmla="*/ 260 h 276"/>
                <a:gd name="T70" fmla="*/ 0 w 1192"/>
                <a:gd name="T71" fmla="*/ 26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92" h="276">
                  <a:moveTo>
                    <a:pt x="1070" y="0"/>
                  </a:moveTo>
                  <a:lnTo>
                    <a:pt x="1070" y="114"/>
                  </a:lnTo>
                  <a:lnTo>
                    <a:pt x="1006" y="114"/>
                  </a:lnTo>
                  <a:lnTo>
                    <a:pt x="1006" y="156"/>
                  </a:lnTo>
                  <a:lnTo>
                    <a:pt x="1034" y="156"/>
                  </a:lnTo>
                  <a:lnTo>
                    <a:pt x="1034" y="210"/>
                  </a:lnTo>
                  <a:lnTo>
                    <a:pt x="1006" y="210"/>
                  </a:lnTo>
                  <a:lnTo>
                    <a:pt x="1006" y="276"/>
                  </a:lnTo>
                  <a:lnTo>
                    <a:pt x="1072" y="276"/>
                  </a:lnTo>
                  <a:lnTo>
                    <a:pt x="1072" y="236"/>
                  </a:lnTo>
                  <a:lnTo>
                    <a:pt x="1146" y="236"/>
                  </a:lnTo>
                  <a:lnTo>
                    <a:pt x="1146" y="276"/>
                  </a:lnTo>
                  <a:lnTo>
                    <a:pt x="1178" y="276"/>
                  </a:lnTo>
                  <a:lnTo>
                    <a:pt x="1192" y="260"/>
                  </a:lnTo>
                  <a:lnTo>
                    <a:pt x="1192" y="16"/>
                  </a:lnTo>
                  <a:lnTo>
                    <a:pt x="1178" y="0"/>
                  </a:lnTo>
                  <a:lnTo>
                    <a:pt x="1070" y="0"/>
                  </a:lnTo>
                  <a:lnTo>
                    <a:pt x="1070" y="0"/>
                  </a:lnTo>
                  <a:close/>
                  <a:moveTo>
                    <a:pt x="0" y="26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24" y="0"/>
                  </a:lnTo>
                  <a:lnTo>
                    <a:pt x="124" y="114"/>
                  </a:lnTo>
                  <a:lnTo>
                    <a:pt x="188" y="114"/>
                  </a:lnTo>
                  <a:lnTo>
                    <a:pt x="188" y="156"/>
                  </a:lnTo>
                  <a:lnTo>
                    <a:pt x="160" y="156"/>
                  </a:lnTo>
                  <a:lnTo>
                    <a:pt x="160" y="210"/>
                  </a:lnTo>
                  <a:lnTo>
                    <a:pt x="188" y="210"/>
                  </a:lnTo>
                  <a:lnTo>
                    <a:pt x="188" y="276"/>
                  </a:lnTo>
                  <a:lnTo>
                    <a:pt x="122" y="276"/>
                  </a:lnTo>
                  <a:lnTo>
                    <a:pt x="122" y="236"/>
                  </a:lnTo>
                  <a:lnTo>
                    <a:pt x="50" y="236"/>
                  </a:lnTo>
                  <a:lnTo>
                    <a:pt x="50" y="276"/>
                  </a:lnTo>
                  <a:lnTo>
                    <a:pt x="16" y="276"/>
                  </a:lnTo>
                  <a:lnTo>
                    <a:pt x="0" y="260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FF1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5" name="Freeform 25">
              <a:extLst>
                <a:ext uri="{FF2B5EF4-FFF2-40B4-BE49-F238E27FC236}">
                  <a16:creationId xmlns:a16="http://schemas.microsoft.com/office/drawing/2014/main" id="{F2B0B5B8-81B7-4468-8667-59FE6327E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8"/>
              <a:ext cx="186" cy="276"/>
            </a:xfrm>
            <a:custGeom>
              <a:avLst/>
              <a:gdLst>
                <a:gd name="T0" fmla="*/ 64 w 186"/>
                <a:gd name="T1" fmla="*/ 0 h 276"/>
                <a:gd name="T2" fmla="*/ 64 w 186"/>
                <a:gd name="T3" fmla="*/ 114 h 276"/>
                <a:gd name="T4" fmla="*/ 0 w 186"/>
                <a:gd name="T5" fmla="*/ 114 h 276"/>
                <a:gd name="T6" fmla="*/ 0 w 186"/>
                <a:gd name="T7" fmla="*/ 156 h 276"/>
                <a:gd name="T8" fmla="*/ 28 w 186"/>
                <a:gd name="T9" fmla="*/ 156 h 276"/>
                <a:gd name="T10" fmla="*/ 28 w 186"/>
                <a:gd name="T11" fmla="*/ 210 h 276"/>
                <a:gd name="T12" fmla="*/ 0 w 186"/>
                <a:gd name="T13" fmla="*/ 210 h 276"/>
                <a:gd name="T14" fmla="*/ 0 w 186"/>
                <a:gd name="T15" fmla="*/ 276 h 276"/>
                <a:gd name="T16" fmla="*/ 66 w 186"/>
                <a:gd name="T17" fmla="*/ 276 h 276"/>
                <a:gd name="T18" fmla="*/ 66 w 186"/>
                <a:gd name="T19" fmla="*/ 236 h 276"/>
                <a:gd name="T20" fmla="*/ 140 w 186"/>
                <a:gd name="T21" fmla="*/ 236 h 276"/>
                <a:gd name="T22" fmla="*/ 140 w 186"/>
                <a:gd name="T23" fmla="*/ 276 h 276"/>
                <a:gd name="T24" fmla="*/ 172 w 186"/>
                <a:gd name="T25" fmla="*/ 276 h 276"/>
                <a:gd name="T26" fmla="*/ 186 w 186"/>
                <a:gd name="T27" fmla="*/ 260 h 276"/>
                <a:gd name="T28" fmla="*/ 186 w 186"/>
                <a:gd name="T29" fmla="*/ 16 h 276"/>
                <a:gd name="T30" fmla="*/ 172 w 186"/>
                <a:gd name="T31" fmla="*/ 0 h 276"/>
                <a:gd name="T32" fmla="*/ 64 w 186"/>
                <a:gd name="T3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" h="276">
                  <a:moveTo>
                    <a:pt x="64" y="0"/>
                  </a:moveTo>
                  <a:lnTo>
                    <a:pt x="64" y="114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28" y="156"/>
                  </a:lnTo>
                  <a:lnTo>
                    <a:pt x="28" y="210"/>
                  </a:lnTo>
                  <a:lnTo>
                    <a:pt x="0" y="210"/>
                  </a:lnTo>
                  <a:lnTo>
                    <a:pt x="0" y="276"/>
                  </a:lnTo>
                  <a:lnTo>
                    <a:pt x="66" y="276"/>
                  </a:lnTo>
                  <a:lnTo>
                    <a:pt x="66" y="236"/>
                  </a:lnTo>
                  <a:lnTo>
                    <a:pt x="140" y="236"/>
                  </a:lnTo>
                  <a:lnTo>
                    <a:pt x="140" y="276"/>
                  </a:lnTo>
                  <a:lnTo>
                    <a:pt x="172" y="276"/>
                  </a:lnTo>
                  <a:lnTo>
                    <a:pt x="186" y="260"/>
                  </a:lnTo>
                  <a:lnTo>
                    <a:pt x="186" y="16"/>
                  </a:lnTo>
                  <a:lnTo>
                    <a:pt x="172" y="0"/>
                  </a:lnTo>
                  <a:lnTo>
                    <a:pt x="64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6" name="Freeform 26">
              <a:extLst>
                <a:ext uri="{FF2B5EF4-FFF2-40B4-BE49-F238E27FC236}">
                  <a16:creationId xmlns:a16="http://schemas.microsoft.com/office/drawing/2014/main" id="{A2CF722C-045B-4FAF-9435-BB5EA317E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" y="2528"/>
              <a:ext cx="188" cy="276"/>
            </a:xfrm>
            <a:custGeom>
              <a:avLst/>
              <a:gdLst>
                <a:gd name="T0" fmla="*/ 0 w 188"/>
                <a:gd name="T1" fmla="*/ 260 h 276"/>
                <a:gd name="T2" fmla="*/ 0 w 188"/>
                <a:gd name="T3" fmla="*/ 16 h 276"/>
                <a:gd name="T4" fmla="*/ 16 w 188"/>
                <a:gd name="T5" fmla="*/ 0 h 276"/>
                <a:gd name="T6" fmla="*/ 124 w 188"/>
                <a:gd name="T7" fmla="*/ 0 h 276"/>
                <a:gd name="T8" fmla="*/ 124 w 188"/>
                <a:gd name="T9" fmla="*/ 114 h 276"/>
                <a:gd name="T10" fmla="*/ 188 w 188"/>
                <a:gd name="T11" fmla="*/ 114 h 276"/>
                <a:gd name="T12" fmla="*/ 188 w 188"/>
                <a:gd name="T13" fmla="*/ 156 h 276"/>
                <a:gd name="T14" fmla="*/ 160 w 188"/>
                <a:gd name="T15" fmla="*/ 156 h 276"/>
                <a:gd name="T16" fmla="*/ 160 w 188"/>
                <a:gd name="T17" fmla="*/ 210 h 276"/>
                <a:gd name="T18" fmla="*/ 188 w 188"/>
                <a:gd name="T19" fmla="*/ 210 h 276"/>
                <a:gd name="T20" fmla="*/ 188 w 188"/>
                <a:gd name="T21" fmla="*/ 276 h 276"/>
                <a:gd name="T22" fmla="*/ 122 w 188"/>
                <a:gd name="T23" fmla="*/ 276 h 276"/>
                <a:gd name="T24" fmla="*/ 122 w 188"/>
                <a:gd name="T25" fmla="*/ 236 h 276"/>
                <a:gd name="T26" fmla="*/ 50 w 188"/>
                <a:gd name="T27" fmla="*/ 236 h 276"/>
                <a:gd name="T28" fmla="*/ 50 w 188"/>
                <a:gd name="T29" fmla="*/ 276 h 276"/>
                <a:gd name="T30" fmla="*/ 16 w 188"/>
                <a:gd name="T31" fmla="*/ 276 h 276"/>
                <a:gd name="T32" fmla="*/ 0 w 188"/>
                <a:gd name="T33" fmla="*/ 26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76">
                  <a:moveTo>
                    <a:pt x="0" y="26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24" y="0"/>
                  </a:lnTo>
                  <a:lnTo>
                    <a:pt x="124" y="114"/>
                  </a:lnTo>
                  <a:lnTo>
                    <a:pt x="188" y="114"/>
                  </a:lnTo>
                  <a:lnTo>
                    <a:pt x="188" y="156"/>
                  </a:lnTo>
                  <a:lnTo>
                    <a:pt x="160" y="156"/>
                  </a:lnTo>
                  <a:lnTo>
                    <a:pt x="160" y="210"/>
                  </a:lnTo>
                  <a:lnTo>
                    <a:pt x="188" y="210"/>
                  </a:lnTo>
                  <a:lnTo>
                    <a:pt x="188" y="276"/>
                  </a:lnTo>
                  <a:lnTo>
                    <a:pt x="122" y="276"/>
                  </a:lnTo>
                  <a:lnTo>
                    <a:pt x="122" y="236"/>
                  </a:lnTo>
                  <a:lnTo>
                    <a:pt x="50" y="236"/>
                  </a:lnTo>
                  <a:lnTo>
                    <a:pt x="50" y="276"/>
                  </a:lnTo>
                  <a:lnTo>
                    <a:pt x="16" y="276"/>
                  </a:lnTo>
                  <a:lnTo>
                    <a:pt x="0" y="26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7" name="Line 27">
              <a:extLst>
                <a:ext uri="{FF2B5EF4-FFF2-40B4-BE49-F238E27FC236}">
                  <a16:creationId xmlns:a16="http://schemas.microsoft.com/office/drawing/2014/main" id="{A181B6DF-E4F6-4A1B-874B-0A31D6F6F9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6" y="2544"/>
              <a:ext cx="36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8" name="Line 28">
              <a:extLst>
                <a:ext uri="{FF2B5EF4-FFF2-40B4-BE49-F238E27FC236}">
                  <a16:creationId xmlns:a16="http://schemas.microsoft.com/office/drawing/2014/main" id="{83BA8FA0-2152-44E1-8A0C-B4BCB832B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6" y="2634"/>
              <a:ext cx="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9" name="Line 29">
              <a:extLst>
                <a:ext uri="{FF2B5EF4-FFF2-40B4-BE49-F238E27FC236}">
                  <a16:creationId xmlns:a16="http://schemas.microsoft.com/office/drawing/2014/main" id="{F4C74821-F27E-4E5D-A8E2-622D467D7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6" y="2576"/>
              <a:ext cx="4" cy="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0" name="Line 30">
              <a:extLst>
                <a:ext uri="{FF2B5EF4-FFF2-40B4-BE49-F238E27FC236}">
                  <a16:creationId xmlns:a16="http://schemas.microsoft.com/office/drawing/2014/main" id="{70345023-CFFB-4111-9B9D-233996B56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6" y="2528"/>
              <a:ext cx="6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1" name="Line 31">
              <a:extLst>
                <a:ext uri="{FF2B5EF4-FFF2-40B4-BE49-F238E27FC236}">
                  <a16:creationId xmlns:a16="http://schemas.microsoft.com/office/drawing/2014/main" id="{E42F44EA-6B5C-48D6-8FEE-418A0E276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4" y="2544"/>
              <a:ext cx="3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2" name="Line 32">
              <a:extLst>
                <a:ext uri="{FF2B5EF4-FFF2-40B4-BE49-F238E27FC236}">
                  <a16:creationId xmlns:a16="http://schemas.microsoft.com/office/drawing/2014/main" id="{738C1730-A7D4-4694-9917-E3C32FCB28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8" y="2528"/>
              <a:ext cx="6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3" name="Line 33">
              <a:extLst>
                <a:ext uri="{FF2B5EF4-FFF2-40B4-BE49-F238E27FC236}">
                  <a16:creationId xmlns:a16="http://schemas.microsoft.com/office/drawing/2014/main" id="{92D44B46-0380-45D7-84BD-00A0A47A4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576"/>
              <a:ext cx="4" cy="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4" name="Line 34">
              <a:extLst>
                <a:ext uri="{FF2B5EF4-FFF2-40B4-BE49-F238E27FC236}">
                  <a16:creationId xmlns:a16="http://schemas.microsoft.com/office/drawing/2014/main" id="{DA9889A9-EE8E-4029-8F96-FE70A2240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4" y="2634"/>
              <a:ext cx="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5" name="Freeform 35">
              <a:extLst>
                <a:ext uri="{FF2B5EF4-FFF2-40B4-BE49-F238E27FC236}">
                  <a16:creationId xmlns:a16="http://schemas.microsoft.com/office/drawing/2014/main" id="{6D90D1FE-9A87-4FE5-817B-65CCDD847C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4" y="2528"/>
              <a:ext cx="946" cy="114"/>
            </a:xfrm>
            <a:custGeom>
              <a:avLst/>
              <a:gdLst>
                <a:gd name="T0" fmla="*/ 836 w 946"/>
                <a:gd name="T1" fmla="*/ 106 h 114"/>
                <a:gd name="T2" fmla="*/ 836 w 946"/>
                <a:gd name="T3" fmla="*/ 48 h 114"/>
                <a:gd name="T4" fmla="*/ 866 w 946"/>
                <a:gd name="T5" fmla="*/ 48 h 114"/>
                <a:gd name="T6" fmla="*/ 866 w 946"/>
                <a:gd name="T7" fmla="*/ 18 h 114"/>
                <a:gd name="T8" fmla="*/ 866 w 946"/>
                <a:gd name="T9" fmla="*/ 18 h 114"/>
                <a:gd name="T10" fmla="*/ 866 w 946"/>
                <a:gd name="T11" fmla="*/ 18 h 114"/>
                <a:gd name="T12" fmla="*/ 866 w 946"/>
                <a:gd name="T13" fmla="*/ 16 h 114"/>
                <a:gd name="T14" fmla="*/ 866 w 946"/>
                <a:gd name="T15" fmla="*/ 16 h 114"/>
                <a:gd name="T16" fmla="*/ 868 w 946"/>
                <a:gd name="T17" fmla="*/ 16 h 114"/>
                <a:gd name="T18" fmla="*/ 868 w 946"/>
                <a:gd name="T19" fmla="*/ 16 h 114"/>
                <a:gd name="T20" fmla="*/ 868 w 946"/>
                <a:gd name="T21" fmla="*/ 14 h 114"/>
                <a:gd name="T22" fmla="*/ 868 w 946"/>
                <a:gd name="T23" fmla="*/ 14 h 114"/>
                <a:gd name="T24" fmla="*/ 892 w 946"/>
                <a:gd name="T25" fmla="*/ 0 h 114"/>
                <a:gd name="T26" fmla="*/ 946 w 946"/>
                <a:gd name="T27" fmla="*/ 0 h 114"/>
                <a:gd name="T28" fmla="*/ 946 w 946"/>
                <a:gd name="T29" fmla="*/ 114 h 114"/>
                <a:gd name="T30" fmla="*/ 844 w 946"/>
                <a:gd name="T31" fmla="*/ 114 h 114"/>
                <a:gd name="T32" fmla="*/ 836 w 946"/>
                <a:gd name="T33" fmla="*/ 106 h 114"/>
                <a:gd name="T34" fmla="*/ 836 w 946"/>
                <a:gd name="T35" fmla="*/ 106 h 114"/>
                <a:gd name="T36" fmla="*/ 54 w 946"/>
                <a:gd name="T37" fmla="*/ 0 h 114"/>
                <a:gd name="T38" fmla="*/ 0 w 946"/>
                <a:gd name="T39" fmla="*/ 0 h 114"/>
                <a:gd name="T40" fmla="*/ 0 w 946"/>
                <a:gd name="T41" fmla="*/ 114 h 114"/>
                <a:gd name="T42" fmla="*/ 102 w 946"/>
                <a:gd name="T43" fmla="*/ 114 h 114"/>
                <a:gd name="T44" fmla="*/ 110 w 946"/>
                <a:gd name="T45" fmla="*/ 106 h 114"/>
                <a:gd name="T46" fmla="*/ 110 w 946"/>
                <a:gd name="T47" fmla="*/ 48 h 114"/>
                <a:gd name="T48" fmla="*/ 82 w 946"/>
                <a:gd name="T49" fmla="*/ 48 h 114"/>
                <a:gd name="T50" fmla="*/ 82 w 946"/>
                <a:gd name="T51" fmla="*/ 18 h 114"/>
                <a:gd name="T52" fmla="*/ 80 w 946"/>
                <a:gd name="T53" fmla="*/ 18 h 114"/>
                <a:gd name="T54" fmla="*/ 80 w 946"/>
                <a:gd name="T55" fmla="*/ 18 h 114"/>
                <a:gd name="T56" fmla="*/ 80 w 946"/>
                <a:gd name="T57" fmla="*/ 16 h 114"/>
                <a:gd name="T58" fmla="*/ 80 w 946"/>
                <a:gd name="T59" fmla="*/ 16 h 114"/>
                <a:gd name="T60" fmla="*/ 80 w 946"/>
                <a:gd name="T61" fmla="*/ 16 h 114"/>
                <a:gd name="T62" fmla="*/ 80 w 946"/>
                <a:gd name="T63" fmla="*/ 16 h 114"/>
                <a:gd name="T64" fmla="*/ 78 w 946"/>
                <a:gd name="T65" fmla="*/ 14 h 114"/>
                <a:gd name="T66" fmla="*/ 78 w 946"/>
                <a:gd name="T67" fmla="*/ 14 h 114"/>
                <a:gd name="T68" fmla="*/ 54 w 946"/>
                <a:gd name="T69" fmla="*/ 0 h 114"/>
                <a:gd name="T70" fmla="*/ 54 w 946"/>
                <a:gd name="T7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46" h="114">
                  <a:moveTo>
                    <a:pt x="836" y="106"/>
                  </a:moveTo>
                  <a:lnTo>
                    <a:pt x="836" y="48"/>
                  </a:lnTo>
                  <a:lnTo>
                    <a:pt x="866" y="48"/>
                  </a:lnTo>
                  <a:lnTo>
                    <a:pt x="866" y="18"/>
                  </a:lnTo>
                  <a:lnTo>
                    <a:pt x="866" y="18"/>
                  </a:lnTo>
                  <a:lnTo>
                    <a:pt x="866" y="18"/>
                  </a:lnTo>
                  <a:lnTo>
                    <a:pt x="866" y="16"/>
                  </a:lnTo>
                  <a:lnTo>
                    <a:pt x="866" y="16"/>
                  </a:lnTo>
                  <a:lnTo>
                    <a:pt x="868" y="16"/>
                  </a:lnTo>
                  <a:lnTo>
                    <a:pt x="868" y="16"/>
                  </a:lnTo>
                  <a:lnTo>
                    <a:pt x="868" y="14"/>
                  </a:lnTo>
                  <a:lnTo>
                    <a:pt x="868" y="14"/>
                  </a:lnTo>
                  <a:lnTo>
                    <a:pt x="892" y="0"/>
                  </a:lnTo>
                  <a:lnTo>
                    <a:pt x="946" y="0"/>
                  </a:lnTo>
                  <a:lnTo>
                    <a:pt x="946" y="114"/>
                  </a:lnTo>
                  <a:lnTo>
                    <a:pt x="844" y="114"/>
                  </a:lnTo>
                  <a:lnTo>
                    <a:pt x="836" y="106"/>
                  </a:lnTo>
                  <a:lnTo>
                    <a:pt x="836" y="106"/>
                  </a:lnTo>
                  <a:close/>
                  <a:moveTo>
                    <a:pt x="54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102" y="114"/>
                  </a:lnTo>
                  <a:lnTo>
                    <a:pt x="110" y="106"/>
                  </a:lnTo>
                  <a:lnTo>
                    <a:pt x="110" y="48"/>
                  </a:lnTo>
                  <a:lnTo>
                    <a:pt x="82" y="48"/>
                  </a:lnTo>
                  <a:lnTo>
                    <a:pt x="82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1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6" name="Freeform 36">
              <a:extLst>
                <a:ext uri="{FF2B5EF4-FFF2-40B4-BE49-F238E27FC236}">
                  <a16:creationId xmlns:a16="http://schemas.microsoft.com/office/drawing/2014/main" id="{E243809C-7738-464E-A1AE-F89DFE384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2528"/>
              <a:ext cx="110" cy="114"/>
            </a:xfrm>
            <a:custGeom>
              <a:avLst/>
              <a:gdLst>
                <a:gd name="T0" fmla="*/ 0 w 110"/>
                <a:gd name="T1" fmla="*/ 106 h 114"/>
                <a:gd name="T2" fmla="*/ 0 w 110"/>
                <a:gd name="T3" fmla="*/ 48 h 114"/>
                <a:gd name="T4" fmla="*/ 30 w 110"/>
                <a:gd name="T5" fmla="*/ 48 h 114"/>
                <a:gd name="T6" fmla="*/ 30 w 110"/>
                <a:gd name="T7" fmla="*/ 18 h 114"/>
                <a:gd name="T8" fmla="*/ 30 w 110"/>
                <a:gd name="T9" fmla="*/ 18 h 114"/>
                <a:gd name="T10" fmla="*/ 30 w 110"/>
                <a:gd name="T11" fmla="*/ 18 h 114"/>
                <a:gd name="T12" fmla="*/ 30 w 110"/>
                <a:gd name="T13" fmla="*/ 16 h 114"/>
                <a:gd name="T14" fmla="*/ 30 w 110"/>
                <a:gd name="T15" fmla="*/ 16 h 114"/>
                <a:gd name="T16" fmla="*/ 32 w 110"/>
                <a:gd name="T17" fmla="*/ 16 h 114"/>
                <a:gd name="T18" fmla="*/ 32 w 110"/>
                <a:gd name="T19" fmla="*/ 16 h 114"/>
                <a:gd name="T20" fmla="*/ 32 w 110"/>
                <a:gd name="T21" fmla="*/ 14 h 114"/>
                <a:gd name="T22" fmla="*/ 32 w 110"/>
                <a:gd name="T23" fmla="*/ 14 h 114"/>
                <a:gd name="T24" fmla="*/ 56 w 110"/>
                <a:gd name="T25" fmla="*/ 0 h 114"/>
                <a:gd name="T26" fmla="*/ 110 w 110"/>
                <a:gd name="T27" fmla="*/ 0 h 114"/>
                <a:gd name="T28" fmla="*/ 110 w 110"/>
                <a:gd name="T29" fmla="*/ 114 h 114"/>
                <a:gd name="T30" fmla="*/ 8 w 110"/>
                <a:gd name="T31" fmla="*/ 114 h 114"/>
                <a:gd name="T32" fmla="*/ 0 w 110"/>
                <a:gd name="T3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4">
                  <a:moveTo>
                    <a:pt x="0" y="106"/>
                  </a:moveTo>
                  <a:lnTo>
                    <a:pt x="0" y="48"/>
                  </a:lnTo>
                  <a:lnTo>
                    <a:pt x="30" y="4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56" y="0"/>
                  </a:lnTo>
                  <a:lnTo>
                    <a:pt x="110" y="0"/>
                  </a:lnTo>
                  <a:lnTo>
                    <a:pt x="110" y="114"/>
                  </a:lnTo>
                  <a:lnTo>
                    <a:pt x="8" y="114"/>
                  </a:lnTo>
                  <a:lnTo>
                    <a:pt x="0" y="106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7" name="Freeform 37">
              <a:extLst>
                <a:ext uri="{FF2B5EF4-FFF2-40B4-BE49-F238E27FC236}">
                  <a16:creationId xmlns:a16="http://schemas.microsoft.com/office/drawing/2014/main" id="{51C80E3C-035E-4009-B077-0B5C8525A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" y="2528"/>
              <a:ext cx="110" cy="114"/>
            </a:xfrm>
            <a:custGeom>
              <a:avLst/>
              <a:gdLst>
                <a:gd name="T0" fmla="*/ 54 w 110"/>
                <a:gd name="T1" fmla="*/ 0 h 114"/>
                <a:gd name="T2" fmla="*/ 0 w 110"/>
                <a:gd name="T3" fmla="*/ 0 h 114"/>
                <a:gd name="T4" fmla="*/ 0 w 110"/>
                <a:gd name="T5" fmla="*/ 114 h 114"/>
                <a:gd name="T6" fmla="*/ 102 w 110"/>
                <a:gd name="T7" fmla="*/ 114 h 114"/>
                <a:gd name="T8" fmla="*/ 110 w 110"/>
                <a:gd name="T9" fmla="*/ 106 h 114"/>
                <a:gd name="T10" fmla="*/ 110 w 110"/>
                <a:gd name="T11" fmla="*/ 48 h 114"/>
                <a:gd name="T12" fmla="*/ 82 w 110"/>
                <a:gd name="T13" fmla="*/ 48 h 114"/>
                <a:gd name="T14" fmla="*/ 82 w 110"/>
                <a:gd name="T15" fmla="*/ 18 h 114"/>
                <a:gd name="T16" fmla="*/ 80 w 110"/>
                <a:gd name="T17" fmla="*/ 18 h 114"/>
                <a:gd name="T18" fmla="*/ 80 w 110"/>
                <a:gd name="T19" fmla="*/ 18 h 114"/>
                <a:gd name="T20" fmla="*/ 80 w 110"/>
                <a:gd name="T21" fmla="*/ 16 h 114"/>
                <a:gd name="T22" fmla="*/ 80 w 110"/>
                <a:gd name="T23" fmla="*/ 16 h 114"/>
                <a:gd name="T24" fmla="*/ 80 w 110"/>
                <a:gd name="T25" fmla="*/ 16 h 114"/>
                <a:gd name="T26" fmla="*/ 80 w 110"/>
                <a:gd name="T27" fmla="*/ 16 h 114"/>
                <a:gd name="T28" fmla="*/ 78 w 110"/>
                <a:gd name="T29" fmla="*/ 14 h 114"/>
                <a:gd name="T30" fmla="*/ 78 w 110"/>
                <a:gd name="T31" fmla="*/ 14 h 114"/>
                <a:gd name="T32" fmla="*/ 54 w 110"/>
                <a:gd name="T3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14">
                  <a:moveTo>
                    <a:pt x="54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102" y="114"/>
                  </a:lnTo>
                  <a:lnTo>
                    <a:pt x="110" y="106"/>
                  </a:lnTo>
                  <a:lnTo>
                    <a:pt x="110" y="48"/>
                  </a:lnTo>
                  <a:lnTo>
                    <a:pt x="82" y="48"/>
                  </a:lnTo>
                  <a:lnTo>
                    <a:pt x="82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54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8" name="Freeform 38">
              <a:extLst>
                <a:ext uri="{FF2B5EF4-FFF2-40B4-BE49-F238E27FC236}">
                  <a16:creationId xmlns:a16="http://schemas.microsoft.com/office/drawing/2014/main" id="{7BE14BD2-D8B1-4447-AAE0-72146E652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" y="2764"/>
              <a:ext cx="52" cy="40"/>
            </a:xfrm>
            <a:custGeom>
              <a:avLst/>
              <a:gdLst>
                <a:gd name="T0" fmla="*/ 50 w 52"/>
                <a:gd name="T1" fmla="*/ 12 h 40"/>
                <a:gd name="T2" fmla="*/ 48 w 52"/>
                <a:gd name="T3" fmla="*/ 8 h 40"/>
                <a:gd name="T4" fmla="*/ 46 w 52"/>
                <a:gd name="T5" fmla="*/ 4 h 40"/>
                <a:gd name="T6" fmla="*/ 42 w 52"/>
                <a:gd name="T7" fmla="*/ 2 h 40"/>
                <a:gd name="T8" fmla="*/ 38 w 52"/>
                <a:gd name="T9" fmla="*/ 0 h 40"/>
                <a:gd name="T10" fmla="*/ 36 w 52"/>
                <a:gd name="T11" fmla="*/ 0 h 40"/>
                <a:gd name="T12" fmla="*/ 30 w 52"/>
                <a:gd name="T13" fmla="*/ 0 h 40"/>
                <a:gd name="T14" fmla="*/ 20 w 52"/>
                <a:gd name="T15" fmla="*/ 0 h 40"/>
                <a:gd name="T16" fmla="*/ 16 w 52"/>
                <a:gd name="T17" fmla="*/ 0 h 40"/>
                <a:gd name="T18" fmla="*/ 14 w 52"/>
                <a:gd name="T19" fmla="*/ 0 h 40"/>
                <a:gd name="T20" fmla="*/ 10 w 52"/>
                <a:gd name="T21" fmla="*/ 2 h 40"/>
                <a:gd name="T22" fmla="*/ 6 w 52"/>
                <a:gd name="T23" fmla="*/ 4 h 40"/>
                <a:gd name="T24" fmla="*/ 4 w 52"/>
                <a:gd name="T25" fmla="*/ 8 h 40"/>
                <a:gd name="T26" fmla="*/ 2 w 52"/>
                <a:gd name="T27" fmla="*/ 12 h 40"/>
                <a:gd name="T28" fmla="*/ 2 w 52"/>
                <a:gd name="T29" fmla="*/ 14 h 40"/>
                <a:gd name="T30" fmla="*/ 0 w 52"/>
                <a:gd name="T31" fmla="*/ 20 h 40"/>
                <a:gd name="T32" fmla="*/ 2 w 52"/>
                <a:gd name="T33" fmla="*/ 24 h 40"/>
                <a:gd name="T34" fmla="*/ 2 w 52"/>
                <a:gd name="T35" fmla="*/ 28 h 40"/>
                <a:gd name="T36" fmla="*/ 4 w 52"/>
                <a:gd name="T37" fmla="*/ 30 h 40"/>
                <a:gd name="T38" fmla="*/ 6 w 52"/>
                <a:gd name="T39" fmla="*/ 34 h 40"/>
                <a:gd name="T40" fmla="*/ 10 w 52"/>
                <a:gd name="T41" fmla="*/ 36 h 40"/>
                <a:gd name="T42" fmla="*/ 14 w 52"/>
                <a:gd name="T43" fmla="*/ 38 h 40"/>
                <a:gd name="T44" fmla="*/ 16 w 52"/>
                <a:gd name="T45" fmla="*/ 40 h 40"/>
                <a:gd name="T46" fmla="*/ 20 w 52"/>
                <a:gd name="T47" fmla="*/ 40 h 40"/>
                <a:gd name="T48" fmla="*/ 30 w 52"/>
                <a:gd name="T49" fmla="*/ 40 h 40"/>
                <a:gd name="T50" fmla="*/ 36 w 52"/>
                <a:gd name="T51" fmla="*/ 40 h 40"/>
                <a:gd name="T52" fmla="*/ 38 w 52"/>
                <a:gd name="T53" fmla="*/ 38 h 40"/>
                <a:gd name="T54" fmla="*/ 42 w 52"/>
                <a:gd name="T55" fmla="*/ 36 h 40"/>
                <a:gd name="T56" fmla="*/ 46 w 52"/>
                <a:gd name="T57" fmla="*/ 34 h 40"/>
                <a:gd name="T58" fmla="*/ 48 w 52"/>
                <a:gd name="T59" fmla="*/ 30 h 40"/>
                <a:gd name="T60" fmla="*/ 50 w 52"/>
                <a:gd name="T61" fmla="*/ 28 h 40"/>
                <a:gd name="T62" fmla="*/ 50 w 52"/>
                <a:gd name="T63" fmla="*/ 24 h 40"/>
                <a:gd name="T64" fmla="*/ 52 w 52"/>
                <a:gd name="T65" fmla="*/ 20 h 40"/>
                <a:gd name="T66" fmla="*/ 50 w 52"/>
                <a:gd name="T67" fmla="*/ 14 h 40"/>
                <a:gd name="T68" fmla="*/ 50 w 52"/>
                <a:gd name="T6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40">
                  <a:moveTo>
                    <a:pt x="50" y="12"/>
                  </a:moveTo>
                  <a:lnTo>
                    <a:pt x="48" y="8"/>
                  </a:lnTo>
                  <a:lnTo>
                    <a:pt x="46" y="4"/>
                  </a:lnTo>
                  <a:lnTo>
                    <a:pt x="42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8"/>
                  </a:lnTo>
                  <a:lnTo>
                    <a:pt x="16" y="40"/>
                  </a:lnTo>
                  <a:lnTo>
                    <a:pt x="20" y="40"/>
                  </a:lnTo>
                  <a:lnTo>
                    <a:pt x="30" y="40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2" y="36"/>
                  </a:lnTo>
                  <a:lnTo>
                    <a:pt x="46" y="34"/>
                  </a:lnTo>
                  <a:lnTo>
                    <a:pt x="48" y="30"/>
                  </a:lnTo>
                  <a:lnTo>
                    <a:pt x="50" y="28"/>
                  </a:lnTo>
                  <a:lnTo>
                    <a:pt x="50" y="24"/>
                  </a:lnTo>
                  <a:lnTo>
                    <a:pt x="52" y="20"/>
                  </a:lnTo>
                  <a:lnTo>
                    <a:pt x="50" y="14"/>
                  </a:lnTo>
                  <a:lnTo>
                    <a:pt x="50" y="12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9" name="Freeform 39">
              <a:extLst>
                <a:ext uri="{FF2B5EF4-FFF2-40B4-BE49-F238E27FC236}">
                  <a16:creationId xmlns:a16="http://schemas.microsoft.com/office/drawing/2014/main" id="{9A69C15C-8752-4D72-B580-DCA9D4C0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" y="2690"/>
              <a:ext cx="28" cy="36"/>
            </a:xfrm>
            <a:custGeom>
              <a:avLst/>
              <a:gdLst>
                <a:gd name="T0" fmla="*/ 24 w 28"/>
                <a:gd name="T1" fmla="*/ 4 h 36"/>
                <a:gd name="T2" fmla="*/ 22 w 28"/>
                <a:gd name="T3" fmla="*/ 2 h 36"/>
                <a:gd name="T4" fmla="*/ 20 w 28"/>
                <a:gd name="T5" fmla="*/ 0 h 36"/>
                <a:gd name="T6" fmla="*/ 18 w 28"/>
                <a:gd name="T7" fmla="*/ 0 h 36"/>
                <a:gd name="T8" fmla="*/ 14 w 28"/>
                <a:gd name="T9" fmla="*/ 0 h 36"/>
                <a:gd name="T10" fmla="*/ 10 w 28"/>
                <a:gd name="T11" fmla="*/ 0 h 36"/>
                <a:gd name="T12" fmla="*/ 8 w 28"/>
                <a:gd name="T13" fmla="*/ 0 h 36"/>
                <a:gd name="T14" fmla="*/ 6 w 28"/>
                <a:gd name="T15" fmla="*/ 2 h 36"/>
                <a:gd name="T16" fmla="*/ 4 w 28"/>
                <a:gd name="T17" fmla="*/ 4 h 36"/>
                <a:gd name="T18" fmla="*/ 2 w 28"/>
                <a:gd name="T19" fmla="*/ 6 h 36"/>
                <a:gd name="T20" fmla="*/ 0 w 28"/>
                <a:gd name="T21" fmla="*/ 8 h 36"/>
                <a:gd name="T22" fmla="*/ 0 w 28"/>
                <a:gd name="T23" fmla="*/ 12 h 36"/>
                <a:gd name="T24" fmla="*/ 0 w 28"/>
                <a:gd name="T25" fmla="*/ 14 h 36"/>
                <a:gd name="T26" fmla="*/ 0 w 28"/>
                <a:gd name="T27" fmla="*/ 22 h 36"/>
                <a:gd name="T28" fmla="*/ 0 w 28"/>
                <a:gd name="T29" fmla="*/ 24 h 36"/>
                <a:gd name="T30" fmla="*/ 0 w 28"/>
                <a:gd name="T31" fmla="*/ 26 h 36"/>
                <a:gd name="T32" fmla="*/ 2 w 28"/>
                <a:gd name="T33" fmla="*/ 30 h 36"/>
                <a:gd name="T34" fmla="*/ 4 w 28"/>
                <a:gd name="T35" fmla="*/ 32 h 36"/>
                <a:gd name="T36" fmla="*/ 6 w 28"/>
                <a:gd name="T37" fmla="*/ 34 h 36"/>
                <a:gd name="T38" fmla="*/ 8 w 28"/>
                <a:gd name="T39" fmla="*/ 34 h 36"/>
                <a:gd name="T40" fmla="*/ 10 w 28"/>
                <a:gd name="T41" fmla="*/ 36 h 36"/>
                <a:gd name="T42" fmla="*/ 14 w 28"/>
                <a:gd name="T43" fmla="*/ 36 h 36"/>
                <a:gd name="T44" fmla="*/ 18 w 28"/>
                <a:gd name="T45" fmla="*/ 36 h 36"/>
                <a:gd name="T46" fmla="*/ 20 w 28"/>
                <a:gd name="T47" fmla="*/ 34 h 36"/>
                <a:gd name="T48" fmla="*/ 22 w 28"/>
                <a:gd name="T49" fmla="*/ 34 h 36"/>
                <a:gd name="T50" fmla="*/ 24 w 28"/>
                <a:gd name="T51" fmla="*/ 32 h 36"/>
                <a:gd name="T52" fmla="*/ 26 w 28"/>
                <a:gd name="T53" fmla="*/ 30 h 36"/>
                <a:gd name="T54" fmla="*/ 28 w 28"/>
                <a:gd name="T55" fmla="*/ 26 h 36"/>
                <a:gd name="T56" fmla="*/ 28 w 28"/>
                <a:gd name="T57" fmla="*/ 24 h 36"/>
                <a:gd name="T58" fmla="*/ 28 w 28"/>
                <a:gd name="T59" fmla="*/ 22 h 36"/>
                <a:gd name="T60" fmla="*/ 28 w 28"/>
                <a:gd name="T61" fmla="*/ 14 h 36"/>
                <a:gd name="T62" fmla="*/ 28 w 28"/>
                <a:gd name="T63" fmla="*/ 12 h 36"/>
                <a:gd name="T64" fmla="*/ 28 w 28"/>
                <a:gd name="T65" fmla="*/ 8 h 36"/>
                <a:gd name="T66" fmla="*/ 26 w 28"/>
                <a:gd name="T67" fmla="*/ 6 h 36"/>
                <a:gd name="T68" fmla="*/ 24 w 28"/>
                <a:gd name="T6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36">
                  <a:moveTo>
                    <a:pt x="24" y="4"/>
                  </a:move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0" name="Freeform 40">
              <a:extLst>
                <a:ext uri="{FF2B5EF4-FFF2-40B4-BE49-F238E27FC236}">
                  <a16:creationId xmlns:a16="http://schemas.microsoft.com/office/drawing/2014/main" id="{A66566D2-0BE1-4D60-B6FD-E388174C2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690"/>
              <a:ext cx="28" cy="36"/>
            </a:xfrm>
            <a:custGeom>
              <a:avLst/>
              <a:gdLst>
                <a:gd name="T0" fmla="*/ 26 w 28"/>
                <a:gd name="T1" fmla="*/ 6 h 36"/>
                <a:gd name="T2" fmla="*/ 24 w 28"/>
                <a:gd name="T3" fmla="*/ 4 h 36"/>
                <a:gd name="T4" fmla="*/ 22 w 28"/>
                <a:gd name="T5" fmla="*/ 2 h 36"/>
                <a:gd name="T6" fmla="*/ 20 w 28"/>
                <a:gd name="T7" fmla="*/ 0 h 36"/>
                <a:gd name="T8" fmla="*/ 18 w 28"/>
                <a:gd name="T9" fmla="*/ 0 h 36"/>
                <a:gd name="T10" fmla="*/ 14 w 28"/>
                <a:gd name="T11" fmla="*/ 0 h 36"/>
                <a:gd name="T12" fmla="*/ 12 w 28"/>
                <a:gd name="T13" fmla="*/ 0 h 36"/>
                <a:gd name="T14" fmla="*/ 8 w 28"/>
                <a:gd name="T15" fmla="*/ 0 h 36"/>
                <a:gd name="T16" fmla="*/ 6 w 28"/>
                <a:gd name="T17" fmla="*/ 2 h 36"/>
                <a:gd name="T18" fmla="*/ 4 w 28"/>
                <a:gd name="T19" fmla="*/ 4 h 36"/>
                <a:gd name="T20" fmla="*/ 2 w 28"/>
                <a:gd name="T21" fmla="*/ 6 h 36"/>
                <a:gd name="T22" fmla="*/ 0 w 28"/>
                <a:gd name="T23" fmla="*/ 8 h 36"/>
                <a:gd name="T24" fmla="*/ 0 w 28"/>
                <a:gd name="T25" fmla="*/ 12 h 36"/>
                <a:gd name="T26" fmla="*/ 0 w 28"/>
                <a:gd name="T27" fmla="*/ 14 h 36"/>
                <a:gd name="T28" fmla="*/ 0 w 28"/>
                <a:gd name="T29" fmla="*/ 22 h 36"/>
                <a:gd name="T30" fmla="*/ 0 w 28"/>
                <a:gd name="T31" fmla="*/ 24 h 36"/>
                <a:gd name="T32" fmla="*/ 0 w 28"/>
                <a:gd name="T33" fmla="*/ 26 h 36"/>
                <a:gd name="T34" fmla="*/ 2 w 28"/>
                <a:gd name="T35" fmla="*/ 30 h 36"/>
                <a:gd name="T36" fmla="*/ 4 w 28"/>
                <a:gd name="T37" fmla="*/ 32 h 36"/>
                <a:gd name="T38" fmla="*/ 6 w 28"/>
                <a:gd name="T39" fmla="*/ 34 h 36"/>
                <a:gd name="T40" fmla="*/ 8 w 28"/>
                <a:gd name="T41" fmla="*/ 34 h 36"/>
                <a:gd name="T42" fmla="*/ 12 w 28"/>
                <a:gd name="T43" fmla="*/ 36 h 36"/>
                <a:gd name="T44" fmla="*/ 14 w 28"/>
                <a:gd name="T45" fmla="*/ 36 h 36"/>
                <a:gd name="T46" fmla="*/ 18 w 28"/>
                <a:gd name="T47" fmla="*/ 36 h 36"/>
                <a:gd name="T48" fmla="*/ 20 w 28"/>
                <a:gd name="T49" fmla="*/ 34 h 36"/>
                <a:gd name="T50" fmla="*/ 22 w 28"/>
                <a:gd name="T51" fmla="*/ 34 h 36"/>
                <a:gd name="T52" fmla="*/ 24 w 28"/>
                <a:gd name="T53" fmla="*/ 32 h 36"/>
                <a:gd name="T54" fmla="*/ 26 w 28"/>
                <a:gd name="T55" fmla="*/ 30 h 36"/>
                <a:gd name="T56" fmla="*/ 28 w 28"/>
                <a:gd name="T57" fmla="*/ 26 h 36"/>
                <a:gd name="T58" fmla="*/ 28 w 28"/>
                <a:gd name="T59" fmla="*/ 24 h 36"/>
                <a:gd name="T60" fmla="*/ 28 w 28"/>
                <a:gd name="T61" fmla="*/ 22 h 36"/>
                <a:gd name="T62" fmla="*/ 28 w 28"/>
                <a:gd name="T63" fmla="*/ 14 h 36"/>
                <a:gd name="T64" fmla="*/ 28 w 28"/>
                <a:gd name="T65" fmla="*/ 12 h 36"/>
                <a:gd name="T66" fmla="*/ 28 w 28"/>
                <a:gd name="T67" fmla="*/ 8 h 36"/>
                <a:gd name="T68" fmla="*/ 26 w 28"/>
                <a:gd name="T6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36">
                  <a:moveTo>
                    <a:pt x="26" y="6"/>
                  </a:move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6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1" name="Freeform 41">
              <a:extLst>
                <a:ext uri="{FF2B5EF4-FFF2-40B4-BE49-F238E27FC236}">
                  <a16:creationId xmlns:a16="http://schemas.microsoft.com/office/drawing/2014/main" id="{B8C3A570-024E-4CC9-BA68-E611646A3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" y="2764"/>
              <a:ext cx="52" cy="40"/>
            </a:xfrm>
            <a:custGeom>
              <a:avLst/>
              <a:gdLst>
                <a:gd name="T0" fmla="*/ 48 w 52"/>
                <a:gd name="T1" fmla="*/ 8 h 40"/>
                <a:gd name="T2" fmla="*/ 46 w 52"/>
                <a:gd name="T3" fmla="*/ 4 h 40"/>
                <a:gd name="T4" fmla="*/ 42 w 52"/>
                <a:gd name="T5" fmla="*/ 2 h 40"/>
                <a:gd name="T6" fmla="*/ 40 w 52"/>
                <a:gd name="T7" fmla="*/ 0 h 40"/>
                <a:gd name="T8" fmla="*/ 36 w 52"/>
                <a:gd name="T9" fmla="*/ 0 h 40"/>
                <a:gd name="T10" fmla="*/ 32 w 52"/>
                <a:gd name="T11" fmla="*/ 0 h 40"/>
                <a:gd name="T12" fmla="*/ 20 w 52"/>
                <a:gd name="T13" fmla="*/ 0 h 40"/>
                <a:gd name="T14" fmla="*/ 16 w 52"/>
                <a:gd name="T15" fmla="*/ 0 h 40"/>
                <a:gd name="T16" fmla="*/ 12 w 52"/>
                <a:gd name="T17" fmla="*/ 0 h 40"/>
                <a:gd name="T18" fmla="*/ 10 w 52"/>
                <a:gd name="T19" fmla="*/ 2 h 40"/>
                <a:gd name="T20" fmla="*/ 6 w 52"/>
                <a:gd name="T21" fmla="*/ 4 h 40"/>
                <a:gd name="T22" fmla="*/ 4 w 52"/>
                <a:gd name="T23" fmla="*/ 8 h 40"/>
                <a:gd name="T24" fmla="*/ 2 w 52"/>
                <a:gd name="T25" fmla="*/ 12 h 40"/>
                <a:gd name="T26" fmla="*/ 0 w 52"/>
                <a:gd name="T27" fmla="*/ 14 h 40"/>
                <a:gd name="T28" fmla="*/ 0 w 52"/>
                <a:gd name="T29" fmla="*/ 20 h 40"/>
                <a:gd name="T30" fmla="*/ 0 w 52"/>
                <a:gd name="T31" fmla="*/ 24 h 40"/>
                <a:gd name="T32" fmla="*/ 2 w 52"/>
                <a:gd name="T33" fmla="*/ 28 h 40"/>
                <a:gd name="T34" fmla="*/ 4 w 52"/>
                <a:gd name="T35" fmla="*/ 30 h 40"/>
                <a:gd name="T36" fmla="*/ 6 w 52"/>
                <a:gd name="T37" fmla="*/ 34 h 40"/>
                <a:gd name="T38" fmla="*/ 10 w 52"/>
                <a:gd name="T39" fmla="*/ 36 h 40"/>
                <a:gd name="T40" fmla="*/ 12 w 52"/>
                <a:gd name="T41" fmla="*/ 38 h 40"/>
                <a:gd name="T42" fmla="*/ 16 w 52"/>
                <a:gd name="T43" fmla="*/ 40 h 40"/>
                <a:gd name="T44" fmla="*/ 20 w 52"/>
                <a:gd name="T45" fmla="*/ 40 h 40"/>
                <a:gd name="T46" fmla="*/ 32 w 52"/>
                <a:gd name="T47" fmla="*/ 40 h 40"/>
                <a:gd name="T48" fmla="*/ 36 w 52"/>
                <a:gd name="T49" fmla="*/ 40 h 40"/>
                <a:gd name="T50" fmla="*/ 40 w 52"/>
                <a:gd name="T51" fmla="*/ 38 h 40"/>
                <a:gd name="T52" fmla="*/ 42 w 52"/>
                <a:gd name="T53" fmla="*/ 36 h 40"/>
                <a:gd name="T54" fmla="*/ 46 w 52"/>
                <a:gd name="T55" fmla="*/ 34 h 40"/>
                <a:gd name="T56" fmla="*/ 48 w 52"/>
                <a:gd name="T57" fmla="*/ 30 h 40"/>
                <a:gd name="T58" fmla="*/ 50 w 52"/>
                <a:gd name="T59" fmla="*/ 28 h 40"/>
                <a:gd name="T60" fmla="*/ 52 w 52"/>
                <a:gd name="T61" fmla="*/ 24 h 40"/>
                <a:gd name="T62" fmla="*/ 52 w 52"/>
                <a:gd name="T63" fmla="*/ 20 h 40"/>
                <a:gd name="T64" fmla="*/ 52 w 52"/>
                <a:gd name="T65" fmla="*/ 14 h 40"/>
                <a:gd name="T66" fmla="*/ 50 w 52"/>
                <a:gd name="T67" fmla="*/ 12 h 40"/>
                <a:gd name="T68" fmla="*/ 48 w 52"/>
                <a:gd name="T6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40">
                  <a:moveTo>
                    <a:pt x="48" y="8"/>
                  </a:moveTo>
                  <a:lnTo>
                    <a:pt x="46" y="4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20" y="40"/>
                  </a:lnTo>
                  <a:lnTo>
                    <a:pt x="32" y="40"/>
                  </a:lnTo>
                  <a:lnTo>
                    <a:pt x="36" y="40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6" y="34"/>
                  </a:lnTo>
                  <a:lnTo>
                    <a:pt x="48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2" y="20"/>
                  </a:lnTo>
                  <a:lnTo>
                    <a:pt x="52" y="14"/>
                  </a:lnTo>
                  <a:lnTo>
                    <a:pt x="50" y="12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2" name="Freeform 42">
              <a:extLst>
                <a:ext uri="{FF2B5EF4-FFF2-40B4-BE49-F238E27FC236}">
                  <a16:creationId xmlns:a16="http://schemas.microsoft.com/office/drawing/2014/main" id="{CAB5FEBF-F483-45EA-A462-620E980B7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" y="2690"/>
              <a:ext cx="28" cy="36"/>
            </a:xfrm>
            <a:custGeom>
              <a:avLst/>
              <a:gdLst>
                <a:gd name="T0" fmla="*/ 28 w 28"/>
                <a:gd name="T1" fmla="*/ 14 h 36"/>
                <a:gd name="T2" fmla="*/ 28 w 28"/>
                <a:gd name="T3" fmla="*/ 12 h 36"/>
                <a:gd name="T4" fmla="*/ 28 w 28"/>
                <a:gd name="T5" fmla="*/ 8 h 36"/>
                <a:gd name="T6" fmla="*/ 26 w 28"/>
                <a:gd name="T7" fmla="*/ 6 h 36"/>
                <a:gd name="T8" fmla="*/ 24 w 28"/>
                <a:gd name="T9" fmla="*/ 4 h 36"/>
                <a:gd name="T10" fmla="*/ 22 w 28"/>
                <a:gd name="T11" fmla="*/ 2 h 36"/>
                <a:gd name="T12" fmla="*/ 20 w 28"/>
                <a:gd name="T13" fmla="*/ 0 h 36"/>
                <a:gd name="T14" fmla="*/ 18 w 28"/>
                <a:gd name="T15" fmla="*/ 0 h 36"/>
                <a:gd name="T16" fmla="*/ 14 w 28"/>
                <a:gd name="T17" fmla="*/ 0 h 36"/>
                <a:gd name="T18" fmla="*/ 10 w 28"/>
                <a:gd name="T19" fmla="*/ 0 h 36"/>
                <a:gd name="T20" fmla="*/ 8 w 28"/>
                <a:gd name="T21" fmla="*/ 0 h 36"/>
                <a:gd name="T22" fmla="*/ 6 w 28"/>
                <a:gd name="T23" fmla="*/ 2 h 36"/>
                <a:gd name="T24" fmla="*/ 4 w 28"/>
                <a:gd name="T25" fmla="*/ 4 h 36"/>
                <a:gd name="T26" fmla="*/ 2 w 28"/>
                <a:gd name="T27" fmla="*/ 6 h 36"/>
                <a:gd name="T28" fmla="*/ 0 w 28"/>
                <a:gd name="T29" fmla="*/ 8 h 36"/>
                <a:gd name="T30" fmla="*/ 0 w 28"/>
                <a:gd name="T31" fmla="*/ 12 h 36"/>
                <a:gd name="T32" fmla="*/ 0 w 28"/>
                <a:gd name="T33" fmla="*/ 14 h 36"/>
                <a:gd name="T34" fmla="*/ 0 w 28"/>
                <a:gd name="T35" fmla="*/ 22 h 36"/>
                <a:gd name="T36" fmla="*/ 0 w 28"/>
                <a:gd name="T37" fmla="*/ 24 h 36"/>
                <a:gd name="T38" fmla="*/ 0 w 28"/>
                <a:gd name="T39" fmla="*/ 26 h 36"/>
                <a:gd name="T40" fmla="*/ 2 w 28"/>
                <a:gd name="T41" fmla="*/ 30 h 36"/>
                <a:gd name="T42" fmla="*/ 4 w 28"/>
                <a:gd name="T43" fmla="*/ 32 h 36"/>
                <a:gd name="T44" fmla="*/ 6 w 28"/>
                <a:gd name="T45" fmla="*/ 34 h 36"/>
                <a:gd name="T46" fmla="*/ 8 w 28"/>
                <a:gd name="T47" fmla="*/ 34 h 36"/>
                <a:gd name="T48" fmla="*/ 10 w 28"/>
                <a:gd name="T49" fmla="*/ 36 h 36"/>
                <a:gd name="T50" fmla="*/ 14 w 28"/>
                <a:gd name="T51" fmla="*/ 36 h 36"/>
                <a:gd name="T52" fmla="*/ 18 w 28"/>
                <a:gd name="T53" fmla="*/ 36 h 36"/>
                <a:gd name="T54" fmla="*/ 20 w 28"/>
                <a:gd name="T55" fmla="*/ 34 h 36"/>
                <a:gd name="T56" fmla="*/ 22 w 28"/>
                <a:gd name="T57" fmla="*/ 34 h 36"/>
                <a:gd name="T58" fmla="*/ 24 w 28"/>
                <a:gd name="T59" fmla="*/ 32 h 36"/>
                <a:gd name="T60" fmla="*/ 26 w 28"/>
                <a:gd name="T61" fmla="*/ 30 h 36"/>
                <a:gd name="T62" fmla="*/ 28 w 28"/>
                <a:gd name="T63" fmla="*/ 26 h 36"/>
                <a:gd name="T64" fmla="*/ 28 w 28"/>
                <a:gd name="T65" fmla="*/ 24 h 36"/>
                <a:gd name="T66" fmla="*/ 28 w 28"/>
                <a:gd name="T67" fmla="*/ 22 h 36"/>
                <a:gd name="T68" fmla="*/ 28 w 28"/>
                <a:gd name="T69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36">
                  <a:moveTo>
                    <a:pt x="28" y="14"/>
                  </a:moveTo>
                  <a:lnTo>
                    <a:pt x="28" y="12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14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3" name="Freeform 43">
              <a:extLst>
                <a:ext uri="{FF2B5EF4-FFF2-40B4-BE49-F238E27FC236}">
                  <a16:creationId xmlns:a16="http://schemas.microsoft.com/office/drawing/2014/main" id="{63E1FD60-90AD-4ED0-BFDD-EEEB903CA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" y="2764"/>
              <a:ext cx="52" cy="40"/>
            </a:xfrm>
            <a:custGeom>
              <a:avLst/>
              <a:gdLst>
                <a:gd name="T0" fmla="*/ 20 w 52"/>
                <a:gd name="T1" fmla="*/ 0 h 40"/>
                <a:gd name="T2" fmla="*/ 16 w 52"/>
                <a:gd name="T3" fmla="*/ 0 h 40"/>
                <a:gd name="T4" fmla="*/ 12 w 52"/>
                <a:gd name="T5" fmla="*/ 0 h 40"/>
                <a:gd name="T6" fmla="*/ 10 w 52"/>
                <a:gd name="T7" fmla="*/ 2 h 40"/>
                <a:gd name="T8" fmla="*/ 6 w 52"/>
                <a:gd name="T9" fmla="*/ 4 h 40"/>
                <a:gd name="T10" fmla="*/ 4 w 52"/>
                <a:gd name="T11" fmla="*/ 8 h 40"/>
                <a:gd name="T12" fmla="*/ 2 w 52"/>
                <a:gd name="T13" fmla="*/ 12 h 40"/>
                <a:gd name="T14" fmla="*/ 0 w 52"/>
                <a:gd name="T15" fmla="*/ 14 h 40"/>
                <a:gd name="T16" fmla="*/ 0 w 52"/>
                <a:gd name="T17" fmla="*/ 20 h 40"/>
                <a:gd name="T18" fmla="*/ 0 w 52"/>
                <a:gd name="T19" fmla="*/ 24 h 40"/>
                <a:gd name="T20" fmla="*/ 2 w 52"/>
                <a:gd name="T21" fmla="*/ 28 h 40"/>
                <a:gd name="T22" fmla="*/ 4 w 52"/>
                <a:gd name="T23" fmla="*/ 30 h 40"/>
                <a:gd name="T24" fmla="*/ 6 w 52"/>
                <a:gd name="T25" fmla="*/ 34 h 40"/>
                <a:gd name="T26" fmla="*/ 10 w 52"/>
                <a:gd name="T27" fmla="*/ 36 h 40"/>
                <a:gd name="T28" fmla="*/ 12 w 52"/>
                <a:gd name="T29" fmla="*/ 38 h 40"/>
                <a:gd name="T30" fmla="*/ 16 w 52"/>
                <a:gd name="T31" fmla="*/ 40 h 40"/>
                <a:gd name="T32" fmla="*/ 20 w 52"/>
                <a:gd name="T33" fmla="*/ 40 h 40"/>
                <a:gd name="T34" fmla="*/ 32 w 52"/>
                <a:gd name="T35" fmla="*/ 40 h 40"/>
                <a:gd name="T36" fmla="*/ 36 w 52"/>
                <a:gd name="T37" fmla="*/ 40 h 40"/>
                <a:gd name="T38" fmla="*/ 40 w 52"/>
                <a:gd name="T39" fmla="*/ 38 h 40"/>
                <a:gd name="T40" fmla="*/ 42 w 52"/>
                <a:gd name="T41" fmla="*/ 36 h 40"/>
                <a:gd name="T42" fmla="*/ 46 w 52"/>
                <a:gd name="T43" fmla="*/ 34 h 40"/>
                <a:gd name="T44" fmla="*/ 48 w 52"/>
                <a:gd name="T45" fmla="*/ 30 h 40"/>
                <a:gd name="T46" fmla="*/ 50 w 52"/>
                <a:gd name="T47" fmla="*/ 28 h 40"/>
                <a:gd name="T48" fmla="*/ 52 w 52"/>
                <a:gd name="T49" fmla="*/ 24 h 40"/>
                <a:gd name="T50" fmla="*/ 52 w 52"/>
                <a:gd name="T51" fmla="*/ 20 h 40"/>
                <a:gd name="T52" fmla="*/ 52 w 52"/>
                <a:gd name="T53" fmla="*/ 14 h 40"/>
                <a:gd name="T54" fmla="*/ 50 w 52"/>
                <a:gd name="T55" fmla="*/ 12 h 40"/>
                <a:gd name="T56" fmla="*/ 48 w 52"/>
                <a:gd name="T57" fmla="*/ 8 h 40"/>
                <a:gd name="T58" fmla="*/ 46 w 52"/>
                <a:gd name="T59" fmla="*/ 4 h 40"/>
                <a:gd name="T60" fmla="*/ 42 w 52"/>
                <a:gd name="T61" fmla="*/ 2 h 40"/>
                <a:gd name="T62" fmla="*/ 40 w 52"/>
                <a:gd name="T63" fmla="*/ 0 h 40"/>
                <a:gd name="T64" fmla="*/ 36 w 52"/>
                <a:gd name="T65" fmla="*/ 0 h 40"/>
                <a:gd name="T66" fmla="*/ 32 w 52"/>
                <a:gd name="T67" fmla="*/ 0 h 40"/>
                <a:gd name="T68" fmla="*/ 20 w 52"/>
                <a:gd name="T6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40">
                  <a:moveTo>
                    <a:pt x="20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6" y="40"/>
                  </a:lnTo>
                  <a:lnTo>
                    <a:pt x="20" y="40"/>
                  </a:lnTo>
                  <a:lnTo>
                    <a:pt x="32" y="40"/>
                  </a:lnTo>
                  <a:lnTo>
                    <a:pt x="36" y="40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6" y="34"/>
                  </a:lnTo>
                  <a:lnTo>
                    <a:pt x="48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2" y="20"/>
                  </a:lnTo>
                  <a:lnTo>
                    <a:pt x="52" y="14"/>
                  </a:lnTo>
                  <a:lnTo>
                    <a:pt x="50" y="12"/>
                  </a:lnTo>
                  <a:lnTo>
                    <a:pt x="48" y="8"/>
                  </a:lnTo>
                  <a:lnTo>
                    <a:pt x="46" y="4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4" name="Freeform 44">
              <a:extLst>
                <a:ext uri="{FF2B5EF4-FFF2-40B4-BE49-F238E27FC236}">
                  <a16:creationId xmlns:a16="http://schemas.microsoft.com/office/drawing/2014/main" id="{2D3C472D-1FA7-41AF-A802-D73F3DC7E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690"/>
              <a:ext cx="28" cy="36"/>
            </a:xfrm>
            <a:custGeom>
              <a:avLst/>
              <a:gdLst>
                <a:gd name="T0" fmla="*/ 28 w 28"/>
                <a:gd name="T1" fmla="*/ 14 h 36"/>
                <a:gd name="T2" fmla="*/ 28 w 28"/>
                <a:gd name="T3" fmla="*/ 12 h 36"/>
                <a:gd name="T4" fmla="*/ 28 w 28"/>
                <a:gd name="T5" fmla="*/ 8 h 36"/>
                <a:gd name="T6" fmla="*/ 26 w 28"/>
                <a:gd name="T7" fmla="*/ 6 h 36"/>
                <a:gd name="T8" fmla="*/ 24 w 28"/>
                <a:gd name="T9" fmla="*/ 4 h 36"/>
                <a:gd name="T10" fmla="*/ 22 w 28"/>
                <a:gd name="T11" fmla="*/ 2 h 36"/>
                <a:gd name="T12" fmla="*/ 20 w 28"/>
                <a:gd name="T13" fmla="*/ 0 h 36"/>
                <a:gd name="T14" fmla="*/ 18 w 28"/>
                <a:gd name="T15" fmla="*/ 0 h 36"/>
                <a:gd name="T16" fmla="*/ 14 w 28"/>
                <a:gd name="T17" fmla="*/ 0 h 36"/>
                <a:gd name="T18" fmla="*/ 12 w 28"/>
                <a:gd name="T19" fmla="*/ 0 h 36"/>
                <a:gd name="T20" fmla="*/ 8 w 28"/>
                <a:gd name="T21" fmla="*/ 0 h 36"/>
                <a:gd name="T22" fmla="*/ 6 w 28"/>
                <a:gd name="T23" fmla="*/ 2 h 36"/>
                <a:gd name="T24" fmla="*/ 4 w 28"/>
                <a:gd name="T25" fmla="*/ 4 h 36"/>
                <a:gd name="T26" fmla="*/ 2 w 28"/>
                <a:gd name="T27" fmla="*/ 6 h 36"/>
                <a:gd name="T28" fmla="*/ 0 w 28"/>
                <a:gd name="T29" fmla="*/ 8 h 36"/>
                <a:gd name="T30" fmla="*/ 0 w 28"/>
                <a:gd name="T31" fmla="*/ 12 h 36"/>
                <a:gd name="T32" fmla="*/ 0 w 28"/>
                <a:gd name="T33" fmla="*/ 14 h 36"/>
                <a:gd name="T34" fmla="*/ 0 w 28"/>
                <a:gd name="T35" fmla="*/ 22 h 36"/>
                <a:gd name="T36" fmla="*/ 0 w 28"/>
                <a:gd name="T37" fmla="*/ 24 h 36"/>
                <a:gd name="T38" fmla="*/ 0 w 28"/>
                <a:gd name="T39" fmla="*/ 26 h 36"/>
                <a:gd name="T40" fmla="*/ 2 w 28"/>
                <a:gd name="T41" fmla="*/ 30 h 36"/>
                <a:gd name="T42" fmla="*/ 4 w 28"/>
                <a:gd name="T43" fmla="*/ 32 h 36"/>
                <a:gd name="T44" fmla="*/ 6 w 28"/>
                <a:gd name="T45" fmla="*/ 34 h 36"/>
                <a:gd name="T46" fmla="*/ 8 w 28"/>
                <a:gd name="T47" fmla="*/ 34 h 36"/>
                <a:gd name="T48" fmla="*/ 12 w 28"/>
                <a:gd name="T49" fmla="*/ 36 h 36"/>
                <a:gd name="T50" fmla="*/ 14 w 28"/>
                <a:gd name="T51" fmla="*/ 36 h 36"/>
                <a:gd name="T52" fmla="*/ 18 w 28"/>
                <a:gd name="T53" fmla="*/ 36 h 36"/>
                <a:gd name="T54" fmla="*/ 20 w 28"/>
                <a:gd name="T55" fmla="*/ 34 h 36"/>
                <a:gd name="T56" fmla="*/ 22 w 28"/>
                <a:gd name="T57" fmla="*/ 34 h 36"/>
                <a:gd name="T58" fmla="*/ 24 w 28"/>
                <a:gd name="T59" fmla="*/ 32 h 36"/>
                <a:gd name="T60" fmla="*/ 26 w 28"/>
                <a:gd name="T61" fmla="*/ 30 h 36"/>
                <a:gd name="T62" fmla="*/ 28 w 28"/>
                <a:gd name="T63" fmla="*/ 26 h 36"/>
                <a:gd name="T64" fmla="*/ 28 w 28"/>
                <a:gd name="T65" fmla="*/ 24 h 36"/>
                <a:gd name="T66" fmla="*/ 28 w 28"/>
                <a:gd name="T67" fmla="*/ 22 h 36"/>
                <a:gd name="T68" fmla="*/ 28 w 28"/>
                <a:gd name="T69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36">
                  <a:moveTo>
                    <a:pt x="28" y="14"/>
                  </a:moveTo>
                  <a:lnTo>
                    <a:pt x="28" y="12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14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5" name="Freeform 45">
              <a:extLst>
                <a:ext uri="{FF2B5EF4-FFF2-40B4-BE49-F238E27FC236}">
                  <a16:creationId xmlns:a16="http://schemas.microsoft.com/office/drawing/2014/main" id="{CD06A528-9946-413B-8BEA-F6ACDD6D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" y="2764"/>
              <a:ext cx="52" cy="40"/>
            </a:xfrm>
            <a:custGeom>
              <a:avLst/>
              <a:gdLst>
                <a:gd name="T0" fmla="*/ 20 w 52"/>
                <a:gd name="T1" fmla="*/ 0 h 40"/>
                <a:gd name="T2" fmla="*/ 16 w 52"/>
                <a:gd name="T3" fmla="*/ 0 h 40"/>
                <a:gd name="T4" fmla="*/ 14 w 52"/>
                <a:gd name="T5" fmla="*/ 0 h 40"/>
                <a:gd name="T6" fmla="*/ 10 w 52"/>
                <a:gd name="T7" fmla="*/ 2 h 40"/>
                <a:gd name="T8" fmla="*/ 6 w 52"/>
                <a:gd name="T9" fmla="*/ 4 h 40"/>
                <a:gd name="T10" fmla="*/ 4 w 52"/>
                <a:gd name="T11" fmla="*/ 8 h 40"/>
                <a:gd name="T12" fmla="*/ 2 w 52"/>
                <a:gd name="T13" fmla="*/ 12 h 40"/>
                <a:gd name="T14" fmla="*/ 2 w 52"/>
                <a:gd name="T15" fmla="*/ 14 h 40"/>
                <a:gd name="T16" fmla="*/ 0 w 52"/>
                <a:gd name="T17" fmla="*/ 20 h 40"/>
                <a:gd name="T18" fmla="*/ 2 w 52"/>
                <a:gd name="T19" fmla="*/ 24 h 40"/>
                <a:gd name="T20" fmla="*/ 2 w 52"/>
                <a:gd name="T21" fmla="*/ 28 h 40"/>
                <a:gd name="T22" fmla="*/ 4 w 52"/>
                <a:gd name="T23" fmla="*/ 30 h 40"/>
                <a:gd name="T24" fmla="*/ 6 w 52"/>
                <a:gd name="T25" fmla="*/ 34 h 40"/>
                <a:gd name="T26" fmla="*/ 10 w 52"/>
                <a:gd name="T27" fmla="*/ 36 h 40"/>
                <a:gd name="T28" fmla="*/ 14 w 52"/>
                <a:gd name="T29" fmla="*/ 38 h 40"/>
                <a:gd name="T30" fmla="*/ 16 w 52"/>
                <a:gd name="T31" fmla="*/ 40 h 40"/>
                <a:gd name="T32" fmla="*/ 20 w 52"/>
                <a:gd name="T33" fmla="*/ 40 h 40"/>
                <a:gd name="T34" fmla="*/ 30 w 52"/>
                <a:gd name="T35" fmla="*/ 40 h 40"/>
                <a:gd name="T36" fmla="*/ 36 w 52"/>
                <a:gd name="T37" fmla="*/ 40 h 40"/>
                <a:gd name="T38" fmla="*/ 38 w 52"/>
                <a:gd name="T39" fmla="*/ 38 h 40"/>
                <a:gd name="T40" fmla="*/ 42 w 52"/>
                <a:gd name="T41" fmla="*/ 36 h 40"/>
                <a:gd name="T42" fmla="*/ 46 w 52"/>
                <a:gd name="T43" fmla="*/ 34 h 40"/>
                <a:gd name="T44" fmla="*/ 48 w 52"/>
                <a:gd name="T45" fmla="*/ 30 h 40"/>
                <a:gd name="T46" fmla="*/ 50 w 52"/>
                <a:gd name="T47" fmla="*/ 28 h 40"/>
                <a:gd name="T48" fmla="*/ 50 w 52"/>
                <a:gd name="T49" fmla="*/ 24 h 40"/>
                <a:gd name="T50" fmla="*/ 52 w 52"/>
                <a:gd name="T51" fmla="*/ 20 h 40"/>
                <a:gd name="T52" fmla="*/ 50 w 52"/>
                <a:gd name="T53" fmla="*/ 14 h 40"/>
                <a:gd name="T54" fmla="*/ 50 w 52"/>
                <a:gd name="T55" fmla="*/ 12 h 40"/>
                <a:gd name="T56" fmla="*/ 48 w 52"/>
                <a:gd name="T57" fmla="*/ 8 h 40"/>
                <a:gd name="T58" fmla="*/ 46 w 52"/>
                <a:gd name="T59" fmla="*/ 4 h 40"/>
                <a:gd name="T60" fmla="*/ 42 w 52"/>
                <a:gd name="T61" fmla="*/ 2 h 40"/>
                <a:gd name="T62" fmla="*/ 38 w 52"/>
                <a:gd name="T63" fmla="*/ 0 h 40"/>
                <a:gd name="T64" fmla="*/ 36 w 52"/>
                <a:gd name="T65" fmla="*/ 0 h 40"/>
                <a:gd name="T66" fmla="*/ 30 w 52"/>
                <a:gd name="T67" fmla="*/ 0 h 40"/>
                <a:gd name="T68" fmla="*/ 20 w 52"/>
                <a:gd name="T6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40">
                  <a:moveTo>
                    <a:pt x="20" y="0"/>
                  </a:moveTo>
                  <a:lnTo>
                    <a:pt x="16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8"/>
                  </a:lnTo>
                  <a:lnTo>
                    <a:pt x="16" y="40"/>
                  </a:lnTo>
                  <a:lnTo>
                    <a:pt x="20" y="40"/>
                  </a:lnTo>
                  <a:lnTo>
                    <a:pt x="30" y="40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2" y="36"/>
                  </a:lnTo>
                  <a:lnTo>
                    <a:pt x="46" y="34"/>
                  </a:lnTo>
                  <a:lnTo>
                    <a:pt x="48" y="30"/>
                  </a:lnTo>
                  <a:lnTo>
                    <a:pt x="50" y="28"/>
                  </a:lnTo>
                  <a:lnTo>
                    <a:pt x="50" y="24"/>
                  </a:lnTo>
                  <a:lnTo>
                    <a:pt x="52" y="20"/>
                  </a:lnTo>
                  <a:lnTo>
                    <a:pt x="50" y="14"/>
                  </a:lnTo>
                  <a:lnTo>
                    <a:pt x="50" y="12"/>
                  </a:lnTo>
                  <a:lnTo>
                    <a:pt x="48" y="8"/>
                  </a:lnTo>
                  <a:lnTo>
                    <a:pt x="46" y="4"/>
                  </a:lnTo>
                  <a:lnTo>
                    <a:pt x="42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6" name="Line 46">
              <a:extLst>
                <a:ext uri="{FF2B5EF4-FFF2-40B4-BE49-F238E27FC236}">
                  <a16:creationId xmlns:a16="http://schemas.microsoft.com/office/drawing/2014/main" id="{8109F056-DD35-446D-8884-14EBF35124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4" y="2690"/>
              <a:ext cx="1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7" name="Line 47">
              <a:extLst>
                <a:ext uri="{FF2B5EF4-FFF2-40B4-BE49-F238E27FC236}">
                  <a16:creationId xmlns:a16="http://schemas.microsoft.com/office/drawing/2014/main" id="{C4B37EC1-24B4-44E1-BC4C-757AEF1A0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6" y="2690"/>
              <a:ext cx="1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8" name="Line 48">
              <a:extLst>
                <a:ext uri="{FF2B5EF4-FFF2-40B4-BE49-F238E27FC236}">
                  <a16:creationId xmlns:a16="http://schemas.microsoft.com/office/drawing/2014/main" id="{996AB1F3-E610-4031-BBA7-289CC9987B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66" y="1280"/>
              <a:ext cx="17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9" name="Line 49">
              <a:extLst>
                <a:ext uri="{FF2B5EF4-FFF2-40B4-BE49-F238E27FC236}">
                  <a16:creationId xmlns:a16="http://schemas.microsoft.com/office/drawing/2014/main" id="{BE25C601-767C-41FC-AC5D-B75C510C70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6" y="1280"/>
              <a:ext cx="17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0" name="Freeform 50">
              <a:extLst>
                <a:ext uri="{FF2B5EF4-FFF2-40B4-BE49-F238E27FC236}">
                  <a16:creationId xmlns:a16="http://schemas.microsoft.com/office/drawing/2014/main" id="{BFB43BBA-9627-4716-B13C-6D29BA8E0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1802"/>
              <a:ext cx="56" cy="100"/>
            </a:xfrm>
            <a:custGeom>
              <a:avLst/>
              <a:gdLst>
                <a:gd name="T0" fmla="*/ 56 w 56"/>
                <a:gd name="T1" fmla="*/ 0 h 100"/>
                <a:gd name="T2" fmla="*/ 54 w 56"/>
                <a:gd name="T3" fmla="*/ 4 h 100"/>
                <a:gd name="T4" fmla="*/ 48 w 56"/>
                <a:gd name="T5" fmla="*/ 14 h 100"/>
                <a:gd name="T6" fmla="*/ 34 w 56"/>
                <a:gd name="T7" fmla="*/ 34 h 100"/>
                <a:gd name="T8" fmla="*/ 20 w 56"/>
                <a:gd name="T9" fmla="*/ 60 h 100"/>
                <a:gd name="T10" fmla="*/ 2 w 56"/>
                <a:gd name="T11" fmla="*/ 94 h 100"/>
                <a:gd name="T12" fmla="*/ 0 w 56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00">
                  <a:moveTo>
                    <a:pt x="56" y="0"/>
                  </a:moveTo>
                  <a:lnTo>
                    <a:pt x="54" y="4"/>
                  </a:lnTo>
                  <a:lnTo>
                    <a:pt x="48" y="14"/>
                  </a:lnTo>
                  <a:lnTo>
                    <a:pt x="34" y="34"/>
                  </a:lnTo>
                  <a:lnTo>
                    <a:pt x="20" y="60"/>
                  </a:lnTo>
                  <a:lnTo>
                    <a:pt x="2" y="94"/>
                  </a:lnTo>
                  <a:lnTo>
                    <a:pt x="0" y="10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1" name="Freeform 51">
              <a:extLst>
                <a:ext uri="{FF2B5EF4-FFF2-40B4-BE49-F238E27FC236}">
                  <a16:creationId xmlns:a16="http://schemas.microsoft.com/office/drawing/2014/main" id="{F4B00DBA-6C3D-485E-A04A-6EA41B11E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" y="1802"/>
              <a:ext cx="110" cy="676"/>
            </a:xfrm>
            <a:custGeom>
              <a:avLst/>
              <a:gdLst>
                <a:gd name="T0" fmla="*/ 110 w 110"/>
                <a:gd name="T1" fmla="*/ 676 h 676"/>
                <a:gd name="T2" fmla="*/ 108 w 110"/>
                <a:gd name="T3" fmla="*/ 674 h 676"/>
                <a:gd name="T4" fmla="*/ 100 w 110"/>
                <a:gd name="T5" fmla="*/ 660 h 676"/>
                <a:gd name="T6" fmla="*/ 88 w 110"/>
                <a:gd name="T7" fmla="*/ 640 h 676"/>
                <a:gd name="T8" fmla="*/ 74 w 110"/>
                <a:gd name="T9" fmla="*/ 612 h 676"/>
                <a:gd name="T10" fmla="*/ 58 w 110"/>
                <a:gd name="T11" fmla="*/ 578 h 676"/>
                <a:gd name="T12" fmla="*/ 40 w 110"/>
                <a:gd name="T13" fmla="*/ 538 h 676"/>
                <a:gd name="T14" fmla="*/ 24 w 110"/>
                <a:gd name="T15" fmla="*/ 492 h 676"/>
                <a:gd name="T16" fmla="*/ 12 w 110"/>
                <a:gd name="T17" fmla="*/ 444 h 676"/>
                <a:gd name="T18" fmla="*/ 2 w 110"/>
                <a:gd name="T19" fmla="*/ 392 h 676"/>
                <a:gd name="T20" fmla="*/ 0 w 110"/>
                <a:gd name="T21" fmla="*/ 340 h 676"/>
                <a:gd name="T22" fmla="*/ 2 w 110"/>
                <a:gd name="T23" fmla="*/ 286 h 676"/>
                <a:gd name="T24" fmla="*/ 12 w 110"/>
                <a:gd name="T25" fmla="*/ 236 h 676"/>
                <a:gd name="T26" fmla="*/ 24 w 110"/>
                <a:gd name="T27" fmla="*/ 188 h 676"/>
                <a:gd name="T28" fmla="*/ 40 w 110"/>
                <a:gd name="T29" fmla="*/ 142 h 676"/>
                <a:gd name="T30" fmla="*/ 58 w 110"/>
                <a:gd name="T31" fmla="*/ 100 h 676"/>
                <a:gd name="T32" fmla="*/ 74 w 110"/>
                <a:gd name="T33" fmla="*/ 66 h 676"/>
                <a:gd name="T34" fmla="*/ 88 w 110"/>
                <a:gd name="T35" fmla="*/ 38 h 676"/>
                <a:gd name="T36" fmla="*/ 100 w 110"/>
                <a:gd name="T37" fmla="*/ 18 h 676"/>
                <a:gd name="T38" fmla="*/ 108 w 110"/>
                <a:gd name="T39" fmla="*/ 4 h 676"/>
                <a:gd name="T40" fmla="*/ 110 w 110"/>
                <a:gd name="T4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676">
                  <a:moveTo>
                    <a:pt x="110" y="676"/>
                  </a:moveTo>
                  <a:lnTo>
                    <a:pt x="108" y="674"/>
                  </a:lnTo>
                  <a:lnTo>
                    <a:pt x="100" y="660"/>
                  </a:lnTo>
                  <a:lnTo>
                    <a:pt x="88" y="640"/>
                  </a:lnTo>
                  <a:lnTo>
                    <a:pt x="74" y="612"/>
                  </a:lnTo>
                  <a:lnTo>
                    <a:pt x="58" y="578"/>
                  </a:lnTo>
                  <a:lnTo>
                    <a:pt x="40" y="538"/>
                  </a:lnTo>
                  <a:lnTo>
                    <a:pt x="24" y="492"/>
                  </a:lnTo>
                  <a:lnTo>
                    <a:pt x="12" y="444"/>
                  </a:lnTo>
                  <a:lnTo>
                    <a:pt x="2" y="392"/>
                  </a:lnTo>
                  <a:lnTo>
                    <a:pt x="0" y="340"/>
                  </a:lnTo>
                  <a:lnTo>
                    <a:pt x="2" y="286"/>
                  </a:lnTo>
                  <a:lnTo>
                    <a:pt x="12" y="236"/>
                  </a:lnTo>
                  <a:lnTo>
                    <a:pt x="24" y="188"/>
                  </a:lnTo>
                  <a:lnTo>
                    <a:pt x="40" y="142"/>
                  </a:lnTo>
                  <a:lnTo>
                    <a:pt x="58" y="100"/>
                  </a:lnTo>
                  <a:lnTo>
                    <a:pt x="74" y="66"/>
                  </a:lnTo>
                  <a:lnTo>
                    <a:pt x="88" y="38"/>
                  </a:lnTo>
                  <a:lnTo>
                    <a:pt x="100" y="18"/>
                  </a:lnTo>
                  <a:lnTo>
                    <a:pt x="108" y="4"/>
                  </a:lnTo>
                  <a:lnTo>
                    <a:pt x="11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2" name="Freeform 52">
              <a:extLst>
                <a:ext uri="{FF2B5EF4-FFF2-40B4-BE49-F238E27FC236}">
                  <a16:creationId xmlns:a16="http://schemas.microsoft.com/office/drawing/2014/main" id="{4FBCD605-031C-4590-AA63-0113838D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" y="2108"/>
              <a:ext cx="120" cy="370"/>
            </a:xfrm>
            <a:custGeom>
              <a:avLst/>
              <a:gdLst>
                <a:gd name="T0" fmla="*/ 0 w 120"/>
                <a:gd name="T1" fmla="*/ 0 h 370"/>
                <a:gd name="T2" fmla="*/ 0 w 120"/>
                <a:gd name="T3" fmla="*/ 10 h 370"/>
                <a:gd name="T4" fmla="*/ 0 w 120"/>
                <a:gd name="T5" fmla="*/ 56 h 370"/>
                <a:gd name="T6" fmla="*/ 4 w 120"/>
                <a:gd name="T7" fmla="*/ 102 h 370"/>
                <a:gd name="T8" fmla="*/ 14 w 120"/>
                <a:gd name="T9" fmla="*/ 150 h 370"/>
                <a:gd name="T10" fmla="*/ 28 w 120"/>
                <a:gd name="T11" fmla="*/ 196 h 370"/>
                <a:gd name="T12" fmla="*/ 48 w 120"/>
                <a:gd name="T13" fmla="*/ 240 h 370"/>
                <a:gd name="T14" fmla="*/ 66 w 120"/>
                <a:gd name="T15" fmla="*/ 280 h 370"/>
                <a:gd name="T16" fmla="*/ 84 w 120"/>
                <a:gd name="T17" fmla="*/ 312 h 370"/>
                <a:gd name="T18" fmla="*/ 98 w 120"/>
                <a:gd name="T19" fmla="*/ 338 h 370"/>
                <a:gd name="T20" fmla="*/ 112 w 120"/>
                <a:gd name="T21" fmla="*/ 356 h 370"/>
                <a:gd name="T22" fmla="*/ 118 w 120"/>
                <a:gd name="T23" fmla="*/ 368 h 370"/>
                <a:gd name="T24" fmla="*/ 120 w 120"/>
                <a:gd name="T25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370">
                  <a:moveTo>
                    <a:pt x="0" y="0"/>
                  </a:moveTo>
                  <a:lnTo>
                    <a:pt x="0" y="10"/>
                  </a:lnTo>
                  <a:lnTo>
                    <a:pt x="0" y="56"/>
                  </a:lnTo>
                  <a:lnTo>
                    <a:pt x="4" y="102"/>
                  </a:lnTo>
                  <a:lnTo>
                    <a:pt x="14" y="150"/>
                  </a:lnTo>
                  <a:lnTo>
                    <a:pt x="28" y="196"/>
                  </a:lnTo>
                  <a:lnTo>
                    <a:pt x="48" y="240"/>
                  </a:lnTo>
                  <a:lnTo>
                    <a:pt x="66" y="280"/>
                  </a:lnTo>
                  <a:lnTo>
                    <a:pt x="84" y="312"/>
                  </a:lnTo>
                  <a:lnTo>
                    <a:pt x="98" y="338"/>
                  </a:lnTo>
                  <a:lnTo>
                    <a:pt x="112" y="356"/>
                  </a:lnTo>
                  <a:lnTo>
                    <a:pt x="118" y="368"/>
                  </a:lnTo>
                  <a:lnTo>
                    <a:pt x="120" y="37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3" name="Freeform 53">
              <a:extLst>
                <a:ext uri="{FF2B5EF4-FFF2-40B4-BE49-F238E27FC236}">
                  <a16:creationId xmlns:a16="http://schemas.microsoft.com/office/drawing/2014/main" id="{B21C87AC-55D4-453F-BC92-3A9303380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" y="1286"/>
              <a:ext cx="76" cy="1242"/>
            </a:xfrm>
            <a:custGeom>
              <a:avLst/>
              <a:gdLst>
                <a:gd name="T0" fmla="*/ 0 w 76"/>
                <a:gd name="T1" fmla="*/ 26 h 1242"/>
                <a:gd name="T2" fmla="*/ 26 w 76"/>
                <a:gd name="T3" fmla="*/ 26 h 1242"/>
                <a:gd name="T4" fmla="*/ 26 w 76"/>
                <a:gd name="T5" fmla="*/ 380 h 1242"/>
                <a:gd name="T6" fmla="*/ 2 w 76"/>
                <a:gd name="T7" fmla="*/ 380 h 1242"/>
                <a:gd name="T8" fmla="*/ 2 w 76"/>
                <a:gd name="T9" fmla="*/ 1226 h 1242"/>
                <a:gd name="T10" fmla="*/ 18 w 76"/>
                <a:gd name="T11" fmla="*/ 1242 h 1242"/>
                <a:gd name="T12" fmla="*/ 76 w 76"/>
                <a:gd name="T13" fmla="*/ 1242 h 1242"/>
                <a:gd name="T14" fmla="*/ 76 w 76"/>
                <a:gd name="T15" fmla="*/ 468 h 1242"/>
                <a:gd name="T16" fmla="*/ 44 w 76"/>
                <a:gd name="T17" fmla="*/ 468 h 1242"/>
                <a:gd name="T18" fmla="*/ 44 w 76"/>
                <a:gd name="T19" fmla="*/ 0 h 1242"/>
                <a:gd name="T20" fmla="*/ 44 w 76"/>
                <a:gd name="T21" fmla="*/ 0 h 1242"/>
                <a:gd name="T22" fmla="*/ 0 w 76"/>
                <a:gd name="T23" fmla="*/ 0 h 1242"/>
                <a:gd name="T24" fmla="*/ 0 w 76"/>
                <a:gd name="T25" fmla="*/ 26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42">
                  <a:moveTo>
                    <a:pt x="0" y="26"/>
                  </a:moveTo>
                  <a:lnTo>
                    <a:pt x="26" y="26"/>
                  </a:lnTo>
                  <a:lnTo>
                    <a:pt x="26" y="380"/>
                  </a:lnTo>
                  <a:lnTo>
                    <a:pt x="2" y="380"/>
                  </a:lnTo>
                  <a:lnTo>
                    <a:pt x="2" y="1226"/>
                  </a:lnTo>
                  <a:lnTo>
                    <a:pt x="18" y="1242"/>
                  </a:lnTo>
                  <a:lnTo>
                    <a:pt x="76" y="1242"/>
                  </a:lnTo>
                  <a:lnTo>
                    <a:pt x="76" y="468"/>
                  </a:lnTo>
                  <a:lnTo>
                    <a:pt x="44" y="468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4" name="Freeform 54">
              <a:extLst>
                <a:ext uri="{FF2B5EF4-FFF2-40B4-BE49-F238E27FC236}">
                  <a16:creationId xmlns:a16="http://schemas.microsoft.com/office/drawing/2014/main" id="{A3338594-D81D-4027-8419-4A99C748D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2478"/>
              <a:ext cx="42" cy="50"/>
            </a:xfrm>
            <a:custGeom>
              <a:avLst/>
              <a:gdLst>
                <a:gd name="T0" fmla="*/ 0 w 42"/>
                <a:gd name="T1" fmla="*/ 50 h 50"/>
                <a:gd name="T2" fmla="*/ 26 w 42"/>
                <a:gd name="T3" fmla="*/ 50 h 50"/>
                <a:gd name="T4" fmla="*/ 42 w 42"/>
                <a:gd name="T5" fmla="*/ 34 h 50"/>
                <a:gd name="T6" fmla="*/ 42 w 42"/>
                <a:gd name="T7" fmla="*/ 0 h 50"/>
                <a:gd name="T8" fmla="*/ 0 w 42"/>
                <a:gd name="T9" fmla="*/ 0 h 50"/>
                <a:gd name="T10" fmla="*/ 0 w 42"/>
                <a:gd name="T1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50">
                  <a:moveTo>
                    <a:pt x="0" y="50"/>
                  </a:moveTo>
                  <a:lnTo>
                    <a:pt x="26" y="50"/>
                  </a:lnTo>
                  <a:lnTo>
                    <a:pt x="42" y="34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0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5" name="Freeform 55">
              <a:extLst>
                <a:ext uri="{FF2B5EF4-FFF2-40B4-BE49-F238E27FC236}">
                  <a16:creationId xmlns:a16="http://schemas.microsoft.com/office/drawing/2014/main" id="{BEA44329-5B6E-4F9F-8150-4BE5A6CC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1286"/>
              <a:ext cx="44" cy="516"/>
            </a:xfrm>
            <a:custGeom>
              <a:avLst/>
              <a:gdLst>
                <a:gd name="T0" fmla="*/ 44 w 44"/>
                <a:gd name="T1" fmla="*/ 26 h 516"/>
                <a:gd name="T2" fmla="*/ 44 w 44"/>
                <a:gd name="T3" fmla="*/ 0 h 516"/>
                <a:gd name="T4" fmla="*/ 44 w 44"/>
                <a:gd name="T5" fmla="*/ 0 h 516"/>
                <a:gd name="T6" fmla="*/ 0 w 44"/>
                <a:gd name="T7" fmla="*/ 0 h 516"/>
                <a:gd name="T8" fmla="*/ 0 w 44"/>
                <a:gd name="T9" fmla="*/ 516 h 516"/>
                <a:gd name="T10" fmla="*/ 42 w 44"/>
                <a:gd name="T11" fmla="*/ 516 h 516"/>
                <a:gd name="T12" fmla="*/ 42 w 44"/>
                <a:gd name="T13" fmla="*/ 380 h 516"/>
                <a:gd name="T14" fmla="*/ 18 w 44"/>
                <a:gd name="T15" fmla="*/ 380 h 516"/>
                <a:gd name="T16" fmla="*/ 18 w 44"/>
                <a:gd name="T17" fmla="*/ 26 h 516"/>
                <a:gd name="T18" fmla="*/ 44 w 44"/>
                <a:gd name="T19" fmla="*/ 2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6">
                  <a:moveTo>
                    <a:pt x="44" y="26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516"/>
                  </a:lnTo>
                  <a:lnTo>
                    <a:pt x="42" y="516"/>
                  </a:lnTo>
                  <a:lnTo>
                    <a:pt x="42" y="380"/>
                  </a:lnTo>
                  <a:lnTo>
                    <a:pt x="18" y="380"/>
                  </a:lnTo>
                  <a:lnTo>
                    <a:pt x="18" y="26"/>
                  </a:lnTo>
                  <a:lnTo>
                    <a:pt x="44" y="26"/>
                  </a:lnTo>
                  <a:close/>
                </a:path>
              </a:pathLst>
            </a:custGeom>
            <a:solidFill>
              <a:srgbClr val="00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6" name="Freeform 56">
              <a:extLst>
                <a:ext uri="{FF2B5EF4-FFF2-40B4-BE49-F238E27FC236}">
                  <a16:creationId xmlns:a16="http://schemas.microsoft.com/office/drawing/2014/main" id="{2853D10E-42DA-4855-BBE4-D230BEB9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" y="1280"/>
              <a:ext cx="60" cy="6"/>
            </a:xfrm>
            <a:custGeom>
              <a:avLst/>
              <a:gdLst>
                <a:gd name="T0" fmla="*/ 0 w 60"/>
                <a:gd name="T1" fmla="*/ 6 h 6"/>
                <a:gd name="T2" fmla="*/ 0 w 60"/>
                <a:gd name="T3" fmla="*/ 6 h 6"/>
                <a:gd name="T4" fmla="*/ 44 w 60"/>
                <a:gd name="T5" fmla="*/ 6 h 6"/>
                <a:gd name="T6" fmla="*/ 44 w 60"/>
                <a:gd name="T7" fmla="*/ 0 h 6"/>
                <a:gd name="T8" fmla="*/ 60 w 60"/>
                <a:gd name="T9" fmla="*/ 0 h 6"/>
                <a:gd name="T10" fmla="*/ 0 w 60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6">
                  <a:moveTo>
                    <a:pt x="0" y="6"/>
                  </a:moveTo>
                  <a:lnTo>
                    <a:pt x="0" y="6"/>
                  </a:lnTo>
                  <a:lnTo>
                    <a:pt x="44" y="6"/>
                  </a:lnTo>
                  <a:lnTo>
                    <a:pt x="44" y="0"/>
                  </a:lnTo>
                  <a:lnTo>
                    <a:pt x="6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7" name="Freeform 57">
              <a:extLst>
                <a:ext uri="{FF2B5EF4-FFF2-40B4-BE49-F238E27FC236}">
                  <a16:creationId xmlns:a16="http://schemas.microsoft.com/office/drawing/2014/main" id="{AFAA0549-B7C5-48CF-9B6C-45693DC40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" y="1280"/>
              <a:ext cx="60" cy="6"/>
            </a:xfrm>
            <a:custGeom>
              <a:avLst/>
              <a:gdLst>
                <a:gd name="T0" fmla="*/ 0 w 60"/>
                <a:gd name="T1" fmla="*/ 6 h 6"/>
                <a:gd name="T2" fmla="*/ 0 w 60"/>
                <a:gd name="T3" fmla="*/ 6 h 6"/>
                <a:gd name="T4" fmla="*/ 44 w 60"/>
                <a:gd name="T5" fmla="*/ 6 h 6"/>
                <a:gd name="T6" fmla="*/ 44 w 60"/>
                <a:gd name="T7" fmla="*/ 0 h 6"/>
                <a:gd name="T8" fmla="*/ 60 w 6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">
                  <a:moveTo>
                    <a:pt x="0" y="6"/>
                  </a:moveTo>
                  <a:lnTo>
                    <a:pt x="0" y="6"/>
                  </a:lnTo>
                  <a:lnTo>
                    <a:pt x="44" y="6"/>
                  </a:lnTo>
                  <a:lnTo>
                    <a:pt x="44" y="0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8" name="Freeform 58">
              <a:extLst>
                <a:ext uri="{FF2B5EF4-FFF2-40B4-BE49-F238E27FC236}">
                  <a16:creationId xmlns:a16="http://schemas.microsoft.com/office/drawing/2014/main" id="{4BD84AEA-8C78-4310-B153-D595A2EB6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" y="1280"/>
              <a:ext cx="60" cy="6"/>
            </a:xfrm>
            <a:custGeom>
              <a:avLst/>
              <a:gdLst>
                <a:gd name="T0" fmla="*/ 0 w 60"/>
                <a:gd name="T1" fmla="*/ 0 h 6"/>
                <a:gd name="T2" fmla="*/ 16 w 60"/>
                <a:gd name="T3" fmla="*/ 0 h 6"/>
                <a:gd name="T4" fmla="*/ 16 w 60"/>
                <a:gd name="T5" fmla="*/ 6 h 6"/>
                <a:gd name="T6" fmla="*/ 16 w 60"/>
                <a:gd name="T7" fmla="*/ 6 h 6"/>
                <a:gd name="T8" fmla="*/ 60 w 60"/>
                <a:gd name="T9" fmla="*/ 6 h 6"/>
                <a:gd name="T10" fmla="*/ 0 w 6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6">
                  <a:moveTo>
                    <a:pt x="0" y="0"/>
                  </a:moveTo>
                  <a:lnTo>
                    <a:pt x="1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6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9" name="Freeform 59">
              <a:extLst>
                <a:ext uri="{FF2B5EF4-FFF2-40B4-BE49-F238E27FC236}">
                  <a16:creationId xmlns:a16="http://schemas.microsoft.com/office/drawing/2014/main" id="{389300B9-2053-459B-9D51-8BF6A225E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" y="1280"/>
              <a:ext cx="60" cy="6"/>
            </a:xfrm>
            <a:custGeom>
              <a:avLst/>
              <a:gdLst>
                <a:gd name="T0" fmla="*/ 0 w 60"/>
                <a:gd name="T1" fmla="*/ 0 h 6"/>
                <a:gd name="T2" fmla="*/ 16 w 60"/>
                <a:gd name="T3" fmla="*/ 0 h 6"/>
                <a:gd name="T4" fmla="*/ 16 w 60"/>
                <a:gd name="T5" fmla="*/ 6 h 6"/>
                <a:gd name="T6" fmla="*/ 16 w 60"/>
                <a:gd name="T7" fmla="*/ 6 h 6"/>
                <a:gd name="T8" fmla="*/ 60 w 6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">
                  <a:moveTo>
                    <a:pt x="0" y="0"/>
                  </a:moveTo>
                  <a:lnTo>
                    <a:pt x="1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6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0" name="Freeform 60">
              <a:extLst>
                <a:ext uri="{FF2B5EF4-FFF2-40B4-BE49-F238E27FC236}">
                  <a16:creationId xmlns:a16="http://schemas.microsoft.com/office/drawing/2014/main" id="{D7C66CB7-A067-4DAD-B769-A96CB1CF1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" y="1312"/>
              <a:ext cx="76" cy="1216"/>
            </a:xfrm>
            <a:custGeom>
              <a:avLst/>
              <a:gdLst>
                <a:gd name="T0" fmla="*/ 0 w 76"/>
                <a:gd name="T1" fmla="*/ 0 h 1216"/>
                <a:gd name="T2" fmla="*/ 26 w 76"/>
                <a:gd name="T3" fmla="*/ 0 h 1216"/>
                <a:gd name="T4" fmla="*/ 26 w 76"/>
                <a:gd name="T5" fmla="*/ 354 h 1216"/>
                <a:gd name="T6" fmla="*/ 2 w 76"/>
                <a:gd name="T7" fmla="*/ 354 h 1216"/>
                <a:gd name="T8" fmla="*/ 2 w 76"/>
                <a:gd name="T9" fmla="*/ 1200 h 1216"/>
                <a:gd name="T10" fmla="*/ 18 w 76"/>
                <a:gd name="T11" fmla="*/ 1216 h 1216"/>
                <a:gd name="T12" fmla="*/ 76 w 76"/>
                <a:gd name="T13" fmla="*/ 1216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216">
                  <a:moveTo>
                    <a:pt x="0" y="0"/>
                  </a:moveTo>
                  <a:lnTo>
                    <a:pt x="26" y="0"/>
                  </a:lnTo>
                  <a:lnTo>
                    <a:pt x="26" y="354"/>
                  </a:lnTo>
                  <a:lnTo>
                    <a:pt x="2" y="354"/>
                  </a:lnTo>
                  <a:lnTo>
                    <a:pt x="2" y="1200"/>
                  </a:lnTo>
                  <a:lnTo>
                    <a:pt x="18" y="1216"/>
                  </a:lnTo>
                  <a:lnTo>
                    <a:pt x="76" y="1216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1" name="Freeform 61">
              <a:extLst>
                <a:ext uri="{FF2B5EF4-FFF2-40B4-BE49-F238E27FC236}">
                  <a16:creationId xmlns:a16="http://schemas.microsoft.com/office/drawing/2014/main" id="{C2D0235A-924F-45DE-84C4-44726CC37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0" y="1280"/>
              <a:ext cx="32" cy="1248"/>
            </a:xfrm>
            <a:custGeom>
              <a:avLst/>
              <a:gdLst>
                <a:gd name="T0" fmla="*/ 32 w 32"/>
                <a:gd name="T1" fmla="*/ 1248 h 1248"/>
                <a:gd name="T2" fmla="*/ 32 w 32"/>
                <a:gd name="T3" fmla="*/ 474 h 1248"/>
                <a:gd name="T4" fmla="*/ 0 w 32"/>
                <a:gd name="T5" fmla="*/ 474 h 1248"/>
                <a:gd name="T6" fmla="*/ 0 w 32"/>
                <a:gd name="T7" fmla="*/ 0 h 1248"/>
                <a:gd name="T8" fmla="*/ 16 w 32"/>
                <a:gd name="T9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248">
                  <a:moveTo>
                    <a:pt x="32" y="1248"/>
                  </a:moveTo>
                  <a:lnTo>
                    <a:pt x="32" y="474"/>
                  </a:lnTo>
                  <a:lnTo>
                    <a:pt x="0" y="474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2" name="Freeform 62">
              <a:extLst>
                <a:ext uri="{FF2B5EF4-FFF2-40B4-BE49-F238E27FC236}">
                  <a16:creationId xmlns:a16="http://schemas.microsoft.com/office/drawing/2014/main" id="{7B26A0AA-C2F2-4F95-A5B2-5055BFD0B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2478"/>
              <a:ext cx="42" cy="50"/>
            </a:xfrm>
            <a:custGeom>
              <a:avLst/>
              <a:gdLst>
                <a:gd name="T0" fmla="*/ 0 w 42"/>
                <a:gd name="T1" fmla="*/ 50 h 50"/>
                <a:gd name="T2" fmla="*/ 26 w 42"/>
                <a:gd name="T3" fmla="*/ 50 h 50"/>
                <a:gd name="T4" fmla="*/ 42 w 42"/>
                <a:gd name="T5" fmla="*/ 34 h 50"/>
                <a:gd name="T6" fmla="*/ 42 w 42"/>
                <a:gd name="T7" fmla="*/ 0 h 50"/>
                <a:gd name="T8" fmla="*/ 0 w 42"/>
                <a:gd name="T9" fmla="*/ 0 h 50"/>
                <a:gd name="T10" fmla="*/ 0 w 42"/>
                <a:gd name="T1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50">
                  <a:moveTo>
                    <a:pt x="0" y="50"/>
                  </a:moveTo>
                  <a:lnTo>
                    <a:pt x="26" y="50"/>
                  </a:lnTo>
                  <a:lnTo>
                    <a:pt x="42" y="34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3" name="Freeform 63">
              <a:extLst>
                <a:ext uri="{FF2B5EF4-FFF2-40B4-BE49-F238E27FC236}">
                  <a16:creationId xmlns:a16="http://schemas.microsoft.com/office/drawing/2014/main" id="{DCB3A689-C244-4EF0-B9B2-5CB3E38D7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" y="1280"/>
              <a:ext cx="60" cy="522"/>
            </a:xfrm>
            <a:custGeom>
              <a:avLst/>
              <a:gdLst>
                <a:gd name="T0" fmla="*/ 60 w 60"/>
                <a:gd name="T1" fmla="*/ 32 h 522"/>
                <a:gd name="T2" fmla="*/ 34 w 60"/>
                <a:gd name="T3" fmla="*/ 32 h 522"/>
                <a:gd name="T4" fmla="*/ 34 w 60"/>
                <a:gd name="T5" fmla="*/ 386 h 522"/>
                <a:gd name="T6" fmla="*/ 58 w 60"/>
                <a:gd name="T7" fmla="*/ 386 h 522"/>
                <a:gd name="T8" fmla="*/ 58 w 60"/>
                <a:gd name="T9" fmla="*/ 522 h 522"/>
                <a:gd name="T10" fmla="*/ 16 w 60"/>
                <a:gd name="T11" fmla="*/ 522 h 522"/>
                <a:gd name="T12" fmla="*/ 16 w 60"/>
                <a:gd name="T13" fmla="*/ 0 h 522"/>
                <a:gd name="T14" fmla="*/ 0 w 60"/>
                <a:gd name="T1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522">
                  <a:moveTo>
                    <a:pt x="60" y="32"/>
                  </a:moveTo>
                  <a:lnTo>
                    <a:pt x="34" y="32"/>
                  </a:lnTo>
                  <a:lnTo>
                    <a:pt x="34" y="386"/>
                  </a:lnTo>
                  <a:lnTo>
                    <a:pt x="58" y="386"/>
                  </a:lnTo>
                  <a:lnTo>
                    <a:pt x="58" y="522"/>
                  </a:lnTo>
                  <a:lnTo>
                    <a:pt x="16" y="522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4" name="Freeform 64">
              <a:extLst>
                <a:ext uri="{FF2B5EF4-FFF2-40B4-BE49-F238E27FC236}">
                  <a16:creationId xmlns:a16="http://schemas.microsoft.com/office/drawing/2014/main" id="{7A1D07CD-2571-425E-A154-917DD390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8" y="1948"/>
              <a:ext cx="818" cy="856"/>
            </a:xfrm>
            <a:custGeom>
              <a:avLst/>
              <a:gdLst>
                <a:gd name="T0" fmla="*/ 140 w 818"/>
                <a:gd name="T1" fmla="*/ 760 h 856"/>
                <a:gd name="T2" fmla="*/ 148 w 818"/>
                <a:gd name="T3" fmla="*/ 806 h 856"/>
                <a:gd name="T4" fmla="*/ 148 w 818"/>
                <a:gd name="T5" fmla="*/ 854 h 856"/>
                <a:gd name="T6" fmla="*/ 0 w 818"/>
                <a:gd name="T7" fmla="*/ 856 h 856"/>
                <a:gd name="T8" fmla="*/ 0 w 818"/>
                <a:gd name="T9" fmla="*/ 724 h 856"/>
                <a:gd name="T10" fmla="*/ 10 w 818"/>
                <a:gd name="T11" fmla="*/ 694 h 856"/>
                <a:gd name="T12" fmla="*/ 42 w 818"/>
                <a:gd name="T13" fmla="*/ 694 h 856"/>
                <a:gd name="T14" fmla="*/ 42 w 818"/>
                <a:gd name="T15" fmla="*/ 694 h 856"/>
                <a:gd name="T16" fmla="*/ 44 w 818"/>
                <a:gd name="T17" fmla="*/ 694 h 856"/>
                <a:gd name="T18" fmla="*/ 46 w 818"/>
                <a:gd name="T19" fmla="*/ 692 h 856"/>
                <a:gd name="T20" fmla="*/ 46 w 818"/>
                <a:gd name="T21" fmla="*/ 690 h 856"/>
                <a:gd name="T22" fmla="*/ 48 w 818"/>
                <a:gd name="T23" fmla="*/ 690 h 856"/>
                <a:gd name="T24" fmla="*/ 48 w 818"/>
                <a:gd name="T25" fmla="*/ 688 h 856"/>
                <a:gd name="T26" fmla="*/ 50 w 818"/>
                <a:gd name="T27" fmla="*/ 688 h 856"/>
                <a:gd name="T28" fmla="*/ 50 w 818"/>
                <a:gd name="T29" fmla="*/ 686 h 856"/>
                <a:gd name="T30" fmla="*/ 50 w 818"/>
                <a:gd name="T31" fmla="*/ 380 h 856"/>
                <a:gd name="T32" fmla="*/ 140 w 818"/>
                <a:gd name="T33" fmla="*/ 380 h 856"/>
                <a:gd name="T34" fmla="*/ 140 w 818"/>
                <a:gd name="T35" fmla="*/ 760 h 856"/>
                <a:gd name="T36" fmla="*/ 140 w 818"/>
                <a:gd name="T37" fmla="*/ 760 h 856"/>
                <a:gd name="T38" fmla="*/ 768 w 818"/>
                <a:gd name="T39" fmla="*/ 380 h 856"/>
                <a:gd name="T40" fmla="*/ 678 w 818"/>
                <a:gd name="T41" fmla="*/ 380 h 856"/>
                <a:gd name="T42" fmla="*/ 678 w 818"/>
                <a:gd name="T43" fmla="*/ 760 h 856"/>
                <a:gd name="T44" fmla="*/ 670 w 818"/>
                <a:gd name="T45" fmla="*/ 806 h 856"/>
                <a:gd name="T46" fmla="*/ 670 w 818"/>
                <a:gd name="T47" fmla="*/ 854 h 856"/>
                <a:gd name="T48" fmla="*/ 818 w 818"/>
                <a:gd name="T49" fmla="*/ 856 h 856"/>
                <a:gd name="T50" fmla="*/ 818 w 818"/>
                <a:gd name="T51" fmla="*/ 724 h 856"/>
                <a:gd name="T52" fmla="*/ 810 w 818"/>
                <a:gd name="T53" fmla="*/ 694 h 856"/>
                <a:gd name="T54" fmla="*/ 776 w 818"/>
                <a:gd name="T55" fmla="*/ 694 h 856"/>
                <a:gd name="T56" fmla="*/ 774 w 818"/>
                <a:gd name="T57" fmla="*/ 694 h 856"/>
                <a:gd name="T58" fmla="*/ 774 w 818"/>
                <a:gd name="T59" fmla="*/ 694 h 856"/>
                <a:gd name="T60" fmla="*/ 772 w 818"/>
                <a:gd name="T61" fmla="*/ 692 h 856"/>
                <a:gd name="T62" fmla="*/ 770 w 818"/>
                <a:gd name="T63" fmla="*/ 690 h 856"/>
                <a:gd name="T64" fmla="*/ 770 w 818"/>
                <a:gd name="T65" fmla="*/ 690 h 856"/>
                <a:gd name="T66" fmla="*/ 770 w 818"/>
                <a:gd name="T67" fmla="*/ 688 h 856"/>
                <a:gd name="T68" fmla="*/ 768 w 818"/>
                <a:gd name="T69" fmla="*/ 688 h 856"/>
                <a:gd name="T70" fmla="*/ 768 w 818"/>
                <a:gd name="T71" fmla="*/ 686 h 856"/>
                <a:gd name="T72" fmla="*/ 768 w 818"/>
                <a:gd name="T73" fmla="*/ 380 h 856"/>
                <a:gd name="T74" fmla="*/ 768 w 818"/>
                <a:gd name="T75" fmla="*/ 380 h 856"/>
                <a:gd name="T76" fmla="*/ 678 w 818"/>
                <a:gd name="T77" fmla="*/ 0 h 856"/>
                <a:gd name="T78" fmla="*/ 760 w 818"/>
                <a:gd name="T79" fmla="*/ 0 h 856"/>
                <a:gd name="T80" fmla="*/ 768 w 818"/>
                <a:gd name="T81" fmla="*/ 32 h 856"/>
                <a:gd name="T82" fmla="*/ 768 w 818"/>
                <a:gd name="T83" fmla="*/ 56 h 856"/>
                <a:gd name="T84" fmla="*/ 678 w 818"/>
                <a:gd name="T85" fmla="*/ 56 h 856"/>
                <a:gd name="T86" fmla="*/ 678 w 818"/>
                <a:gd name="T87" fmla="*/ 0 h 856"/>
                <a:gd name="T88" fmla="*/ 678 w 818"/>
                <a:gd name="T89" fmla="*/ 0 h 856"/>
                <a:gd name="T90" fmla="*/ 50 w 818"/>
                <a:gd name="T91" fmla="*/ 32 h 856"/>
                <a:gd name="T92" fmla="*/ 50 w 818"/>
                <a:gd name="T93" fmla="*/ 56 h 856"/>
                <a:gd name="T94" fmla="*/ 140 w 818"/>
                <a:gd name="T95" fmla="*/ 56 h 856"/>
                <a:gd name="T96" fmla="*/ 140 w 818"/>
                <a:gd name="T97" fmla="*/ 0 h 856"/>
                <a:gd name="T98" fmla="*/ 58 w 818"/>
                <a:gd name="T99" fmla="*/ 0 h 856"/>
                <a:gd name="T100" fmla="*/ 50 w 818"/>
                <a:gd name="T101" fmla="*/ 32 h 856"/>
                <a:gd name="T102" fmla="*/ 50 w 818"/>
                <a:gd name="T103" fmla="*/ 32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18" h="856">
                  <a:moveTo>
                    <a:pt x="140" y="760"/>
                  </a:moveTo>
                  <a:lnTo>
                    <a:pt x="148" y="806"/>
                  </a:lnTo>
                  <a:lnTo>
                    <a:pt x="148" y="854"/>
                  </a:lnTo>
                  <a:lnTo>
                    <a:pt x="0" y="856"/>
                  </a:lnTo>
                  <a:lnTo>
                    <a:pt x="0" y="724"/>
                  </a:lnTo>
                  <a:lnTo>
                    <a:pt x="10" y="694"/>
                  </a:lnTo>
                  <a:lnTo>
                    <a:pt x="42" y="694"/>
                  </a:lnTo>
                  <a:lnTo>
                    <a:pt x="42" y="694"/>
                  </a:lnTo>
                  <a:lnTo>
                    <a:pt x="44" y="694"/>
                  </a:lnTo>
                  <a:lnTo>
                    <a:pt x="46" y="692"/>
                  </a:lnTo>
                  <a:lnTo>
                    <a:pt x="46" y="690"/>
                  </a:lnTo>
                  <a:lnTo>
                    <a:pt x="48" y="690"/>
                  </a:lnTo>
                  <a:lnTo>
                    <a:pt x="48" y="688"/>
                  </a:lnTo>
                  <a:lnTo>
                    <a:pt x="50" y="688"/>
                  </a:lnTo>
                  <a:lnTo>
                    <a:pt x="50" y="686"/>
                  </a:lnTo>
                  <a:lnTo>
                    <a:pt x="50" y="380"/>
                  </a:lnTo>
                  <a:lnTo>
                    <a:pt x="140" y="380"/>
                  </a:lnTo>
                  <a:lnTo>
                    <a:pt x="140" y="760"/>
                  </a:lnTo>
                  <a:lnTo>
                    <a:pt x="140" y="760"/>
                  </a:lnTo>
                  <a:close/>
                  <a:moveTo>
                    <a:pt x="768" y="380"/>
                  </a:moveTo>
                  <a:lnTo>
                    <a:pt x="678" y="380"/>
                  </a:lnTo>
                  <a:lnTo>
                    <a:pt x="678" y="760"/>
                  </a:lnTo>
                  <a:lnTo>
                    <a:pt x="670" y="806"/>
                  </a:lnTo>
                  <a:lnTo>
                    <a:pt x="670" y="854"/>
                  </a:lnTo>
                  <a:lnTo>
                    <a:pt x="818" y="856"/>
                  </a:lnTo>
                  <a:lnTo>
                    <a:pt x="818" y="724"/>
                  </a:lnTo>
                  <a:lnTo>
                    <a:pt x="810" y="694"/>
                  </a:lnTo>
                  <a:lnTo>
                    <a:pt x="776" y="694"/>
                  </a:lnTo>
                  <a:lnTo>
                    <a:pt x="774" y="694"/>
                  </a:lnTo>
                  <a:lnTo>
                    <a:pt x="774" y="694"/>
                  </a:lnTo>
                  <a:lnTo>
                    <a:pt x="772" y="692"/>
                  </a:lnTo>
                  <a:lnTo>
                    <a:pt x="770" y="690"/>
                  </a:lnTo>
                  <a:lnTo>
                    <a:pt x="770" y="690"/>
                  </a:lnTo>
                  <a:lnTo>
                    <a:pt x="770" y="688"/>
                  </a:lnTo>
                  <a:lnTo>
                    <a:pt x="768" y="688"/>
                  </a:lnTo>
                  <a:lnTo>
                    <a:pt x="768" y="686"/>
                  </a:lnTo>
                  <a:lnTo>
                    <a:pt x="768" y="380"/>
                  </a:lnTo>
                  <a:lnTo>
                    <a:pt x="768" y="380"/>
                  </a:lnTo>
                  <a:close/>
                  <a:moveTo>
                    <a:pt x="678" y="0"/>
                  </a:moveTo>
                  <a:lnTo>
                    <a:pt x="760" y="0"/>
                  </a:lnTo>
                  <a:lnTo>
                    <a:pt x="768" y="32"/>
                  </a:lnTo>
                  <a:lnTo>
                    <a:pt x="768" y="56"/>
                  </a:lnTo>
                  <a:lnTo>
                    <a:pt x="678" y="56"/>
                  </a:lnTo>
                  <a:lnTo>
                    <a:pt x="678" y="0"/>
                  </a:lnTo>
                  <a:lnTo>
                    <a:pt x="678" y="0"/>
                  </a:lnTo>
                  <a:close/>
                  <a:moveTo>
                    <a:pt x="50" y="32"/>
                  </a:moveTo>
                  <a:lnTo>
                    <a:pt x="50" y="56"/>
                  </a:lnTo>
                  <a:lnTo>
                    <a:pt x="140" y="56"/>
                  </a:lnTo>
                  <a:lnTo>
                    <a:pt x="140" y="0"/>
                  </a:lnTo>
                  <a:lnTo>
                    <a:pt x="58" y="0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solidFill>
              <a:srgbClr val="FF7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5" name="Freeform 65">
              <a:extLst>
                <a:ext uri="{FF2B5EF4-FFF2-40B4-BE49-F238E27FC236}">
                  <a16:creationId xmlns:a16="http://schemas.microsoft.com/office/drawing/2014/main" id="{E80698A5-4438-430B-A2C9-861D1650B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" y="2328"/>
              <a:ext cx="148" cy="476"/>
            </a:xfrm>
            <a:custGeom>
              <a:avLst/>
              <a:gdLst>
                <a:gd name="T0" fmla="*/ 140 w 148"/>
                <a:gd name="T1" fmla="*/ 380 h 476"/>
                <a:gd name="T2" fmla="*/ 148 w 148"/>
                <a:gd name="T3" fmla="*/ 426 h 476"/>
                <a:gd name="T4" fmla="*/ 148 w 148"/>
                <a:gd name="T5" fmla="*/ 474 h 476"/>
                <a:gd name="T6" fmla="*/ 0 w 148"/>
                <a:gd name="T7" fmla="*/ 476 h 476"/>
                <a:gd name="T8" fmla="*/ 0 w 148"/>
                <a:gd name="T9" fmla="*/ 344 h 476"/>
                <a:gd name="T10" fmla="*/ 10 w 148"/>
                <a:gd name="T11" fmla="*/ 314 h 476"/>
                <a:gd name="T12" fmla="*/ 42 w 148"/>
                <a:gd name="T13" fmla="*/ 314 h 476"/>
                <a:gd name="T14" fmla="*/ 42 w 148"/>
                <a:gd name="T15" fmla="*/ 314 h 476"/>
                <a:gd name="T16" fmla="*/ 44 w 148"/>
                <a:gd name="T17" fmla="*/ 314 h 476"/>
                <a:gd name="T18" fmla="*/ 46 w 148"/>
                <a:gd name="T19" fmla="*/ 312 h 476"/>
                <a:gd name="T20" fmla="*/ 46 w 148"/>
                <a:gd name="T21" fmla="*/ 310 h 476"/>
                <a:gd name="T22" fmla="*/ 48 w 148"/>
                <a:gd name="T23" fmla="*/ 310 h 476"/>
                <a:gd name="T24" fmla="*/ 48 w 148"/>
                <a:gd name="T25" fmla="*/ 308 h 476"/>
                <a:gd name="T26" fmla="*/ 50 w 148"/>
                <a:gd name="T27" fmla="*/ 308 h 476"/>
                <a:gd name="T28" fmla="*/ 50 w 148"/>
                <a:gd name="T29" fmla="*/ 306 h 476"/>
                <a:gd name="T30" fmla="*/ 50 w 148"/>
                <a:gd name="T31" fmla="*/ 0 h 476"/>
                <a:gd name="T32" fmla="*/ 140 w 148"/>
                <a:gd name="T33" fmla="*/ 0 h 476"/>
                <a:gd name="T34" fmla="*/ 140 w 148"/>
                <a:gd name="T35" fmla="*/ 38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8" h="476">
                  <a:moveTo>
                    <a:pt x="140" y="380"/>
                  </a:moveTo>
                  <a:lnTo>
                    <a:pt x="148" y="426"/>
                  </a:lnTo>
                  <a:lnTo>
                    <a:pt x="148" y="474"/>
                  </a:lnTo>
                  <a:lnTo>
                    <a:pt x="0" y="476"/>
                  </a:lnTo>
                  <a:lnTo>
                    <a:pt x="0" y="344"/>
                  </a:lnTo>
                  <a:lnTo>
                    <a:pt x="10" y="314"/>
                  </a:lnTo>
                  <a:lnTo>
                    <a:pt x="42" y="314"/>
                  </a:lnTo>
                  <a:lnTo>
                    <a:pt x="42" y="314"/>
                  </a:lnTo>
                  <a:lnTo>
                    <a:pt x="44" y="314"/>
                  </a:lnTo>
                  <a:lnTo>
                    <a:pt x="46" y="312"/>
                  </a:lnTo>
                  <a:lnTo>
                    <a:pt x="46" y="310"/>
                  </a:lnTo>
                  <a:lnTo>
                    <a:pt x="48" y="310"/>
                  </a:lnTo>
                  <a:lnTo>
                    <a:pt x="48" y="308"/>
                  </a:lnTo>
                  <a:lnTo>
                    <a:pt x="50" y="308"/>
                  </a:lnTo>
                  <a:lnTo>
                    <a:pt x="50" y="306"/>
                  </a:lnTo>
                  <a:lnTo>
                    <a:pt x="50" y="0"/>
                  </a:lnTo>
                  <a:lnTo>
                    <a:pt x="140" y="0"/>
                  </a:lnTo>
                  <a:lnTo>
                    <a:pt x="140" y="38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6" name="Freeform 66">
              <a:extLst>
                <a:ext uri="{FF2B5EF4-FFF2-40B4-BE49-F238E27FC236}">
                  <a16:creationId xmlns:a16="http://schemas.microsoft.com/office/drawing/2014/main" id="{3DF2183F-5D97-4D63-8514-4A7F4607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" y="2328"/>
              <a:ext cx="148" cy="476"/>
            </a:xfrm>
            <a:custGeom>
              <a:avLst/>
              <a:gdLst>
                <a:gd name="T0" fmla="*/ 98 w 148"/>
                <a:gd name="T1" fmla="*/ 0 h 476"/>
                <a:gd name="T2" fmla="*/ 8 w 148"/>
                <a:gd name="T3" fmla="*/ 0 h 476"/>
                <a:gd name="T4" fmla="*/ 8 w 148"/>
                <a:gd name="T5" fmla="*/ 380 h 476"/>
                <a:gd name="T6" fmla="*/ 0 w 148"/>
                <a:gd name="T7" fmla="*/ 426 h 476"/>
                <a:gd name="T8" fmla="*/ 0 w 148"/>
                <a:gd name="T9" fmla="*/ 474 h 476"/>
                <a:gd name="T10" fmla="*/ 148 w 148"/>
                <a:gd name="T11" fmla="*/ 476 h 476"/>
                <a:gd name="T12" fmla="*/ 148 w 148"/>
                <a:gd name="T13" fmla="*/ 344 h 476"/>
                <a:gd name="T14" fmla="*/ 140 w 148"/>
                <a:gd name="T15" fmla="*/ 314 h 476"/>
                <a:gd name="T16" fmla="*/ 106 w 148"/>
                <a:gd name="T17" fmla="*/ 314 h 476"/>
                <a:gd name="T18" fmla="*/ 104 w 148"/>
                <a:gd name="T19" fmla="*/ 314 h 476"/>
                <a:gd name="T20" fmla="*/ 104 w 148"/>
                <a:gd name="T21" fmla="*/ 314 h 476"/>
                <a:gd name="T22" fmla="*/ 102 w 148"/>
                <a:gd name="T23" fmla="*/ 312 h 476"/>
                <a:gd name="T24" fmla="*/ 100 w 148"/>
                <a:gd name="T25" fmla="*/ 310 h 476"/>
                <a:gd name="T26" fmla="*/ 100 w 148"/>
                <a:gd name="T27" fmla="*/ 310 h 476"/>
                <a:gd name="T28" fmla="*/ 100 w 148"/>
                <a:gd name="T29" fmla="*/ 308 h 476"/>
                <a:gd name="T30" fmla="*/ 98 w 148"/>
                <a:gd name="T31" fmla="*/ 308 h 476"/>
                <a:gd name="T32" fmla="*/ 98 w 148"/>
                <a:gd name="T33" fmla="*/ 306 h 476"/>
                <a:gd name="T34" fmla="*/ 98 w 148"/>
                <a:gd name="T3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8" h="476">
                  <a:moveTo>
                    <a:pt x="98" y="0"/>
                  </a:moveTo>
                  <a:lnTo>
                    <a:pt x="8" y="0"/>
                  </a:lnTo>
                  <a:lnTo>
                    <a:pt x="8" y="380"/>
                  </a:lnTo>
                  <a:lnTo>
                    <a:pt x="0" y="426"/>
                  </a:lnTo>
                  <a:lnTo>
                    <a:pt x="0" y="474"/>
                  </a:lnTo>
                  <a:lnTo>
                    <a:pt x="148" y="476"/>
                  </a:lnTo>
                  <a:lnTo>
                    <a:pt x="148" y="344"/>
                  </a:lnTo>
                  <a:lnTo>
                    <a:pt x="140" y="314"/>
                  </a:lnTo>
                  <a:lnTo>
                    <a:pt x="106" y="314"/>
                  </a:lnTo>
                  <a:lnTo>
                    <a:pt x="104" y="314"/>
                  </a:lnTo>
                  <a:lnTo>
                    <a:pt x="104" y="314"/>
                  </a:lnTo>
                  <a:lnTo>
                    <a:pt x="102" y="312"/>
                  </a:lnTo>
                  <a:lnTo>
                    <a:pt x="100" y="310"/>
                  </a:lnTo>
                  <a:lnTo>
                    <a:pt x="100" y="310"/>
                  </a:lnTo>
                  <a:lnTo>
                    <a:pt x="100" y="308"/>
                  </a:lnTo>
                  <a:lnTo>
                    <a:pt x="98" y="308"/>
                  </a:lnTo>
                  <a:lnTo>
                    <a:pt x="98" y="306"/>
                  </a:lnTo>
                  <a:lnTo>
                    <a:pt x="98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7" name="Freeform 67">
              <a:extLst>
                <a:ext uri="{FF2B5EF4-FFF2-40B4-BE49-F238E27FC236}">
                  <a16:creationId xmlns:a16="http://schemas.microsoft.com/office/drawing/2014/main" id="{6AC5A918-28DE-444D-907A-A4A7D80E5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948"/>
              <a:ext cx="90" cy="56"/>
            </a:xfrm>
            <a:custGeom>
              <a:avLst/>
              <a:gdLst>
                <a:gd name="T0" fmla="*/ 0 w 90"/>
                <a:gd name="T1" fmla="*/ 0 h 56"/>
                <a:gd name="T2" fmla="*/ 82 w 90"/>
                <a:gd name="T3" fmla="*/ 0 h 56"/>
                <a:gd name="T4" fmla="*/ 90 w 90"/>
                <a:gd name="T5" fmla="*/ 32 h 56"/>
                <a:gd name="T6" fmla="*/ 90 w 90"/>
                <a:gd name="T7" fmla="*/ 56 h 56"/>
                <a:gd name="T8" fmla="*/ 0 w 90"/>
                <a:gd name="T9" fmla="*/ 56 h 56"/>
                <a:gd name="T10" fmla="*/ 0 w 90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6">
                  <a:moveTo>
                    <a:pt x="0" y="0"/>
                  </a:moveTo>
                  <a:lnTo>
                    <a:pt x="82" y="0"/>
                  </a:lnTo>
                  <a:lnTo>
                    <a:pt x="90" y="32"/>
                  </a:lnTo>
                  <a:lnTo>
                    <a:pt x="90" y="56"/>
                  </a:ln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8" name="Freeform 68">
              <a:extLst>
                <a:ext uri="{FF2B5EF4-FFF2-40B4-BE49-F238E27FC236}">
                  <a16:creationId xmlns:a16="http://schemas.microsoft.com/office/drawing/2014/main" id="{2B5D3956-3E28-4FAA-B510-100C51A6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" y="1948"/>
              <a:ext cx="90" cy="56"/>
            </a:xfrm>
            <a:custGeom>
              <a:avLst/>
              <a:gdLst>
                <a:gd name="T0" fmla="*/ 0 w 90"/>
                <a:gd name="T1" fmla="*/ 32 h 56"/>
                <a:gd name="T2" fmla="*/ 0 w 90"/>
                <a:gd name="T3" fmla="*/ 56 h 56"/>
                <a:gd name="T4" fmla="*/ 90 w 90"/>
                <a:gd name="T5" fmla="*/ 56 h 56"/>
                <a:gd name="T6" fmla="*/ 90 w 90"/>
                <a:gd name="T7" fmla="*/ 0 h 56"/>
                <a:gd name="T8" fmla="*/ 8 w 90"/>
                <a:gd name="T9" fmla="*/ 0 h 56"/>
                <a:gd name="T10" fmla="*/ 0 w 90"/>
                <a:gd name="T11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6">
                  <a:moveTo>
                    <a:pt x="0" y="32"/>
                  </a:moveTo>
                  <a:lnTo>
                    <a:pt x="0" y="56"/>
                  </a:lnTo>
                  <a:lnTo>
                    <a:pt x="90" y="56"/>
                  </a:lnTo>
                  <a:lnTo>
                    <a:pt x="90" y="0"/>
                  </a:lnTo>
                  <a:lnTo>
                    <a:pt x="8" y="0"/>
                  </a:lnTo>
                  <a:lnTo>
                    <a:pt x="0" y="32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89" name="Line 69">
              <a:extLst>
                <a:ext uri="{FF2B5EF4-FFF2-40B4-BE49-F238E27FC236}">
                  <a16:creationId xmlns:a16="http://schemas.microsoft.com/office/drawing/2014/main" id="{7FD4D39D-C33E-4F95-B7E2-761C3D415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6" y="2754"/>
              <a:ext cx="52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0" name="Line 70">
              <a:extLst>
                <a:ext uri="{FF2B5EF4-FFF2-40B4-BE49-F238E27FC236}">
                  <a16:creationId xmlns:a16="http://schemas.microsoft.com/office/drawing/2014/main" id="{6790597F-254C-4089-9CDE-7C8ED2058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2708"/>
              <a:ext cx="538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1" name="Line 71">
              <a:extLst>
                <a:ext uri="{FF2B5EF4-FFF2-40B4-BE49-F238E27FC236}">
                  <a16:creationId xmlns:a16="http://schemas.microsoft.com/office/drawing/2014/main" id="{0FEF7191-58FD-48F8-8CE2-79FE599E6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28" y="1948"/>
              <a:ext cx="538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2" name="Freeform 72">
              <a:extLst>
                <a:ext uri="{FF2B5EF4-FFF2-40B4-BE49-F238E27FC236}">
                  <a16:creationId xmlns:a16="http://schemas.microsoft.com/office/drawing/2014/main" id="{42F25E52-51A3-4973-AE80-5BB5ACA8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" y="2328"/>
              <a:ext cx="130" cy="128"/>
            </a:xfrm>
            <a:custGeom>
              <a:avLst/>
              <a:gdLst>
                <a:gd name="T0" fmla="*/ 56 w 130"/>
                <a:gd name="T1" fmla="*/ 0 h 128"/>
                <a:gd name="T2" fmla="*/ 44 w 130"/>
                <a:gd name="T3" fmla="*/ 2 h 128"/>
                <a:gd name="T4" fmla="*/ 32 w 130"/>
                <a:gd name="T5" fmla="*/ 8 h 128"/>
                <a:gd name="T6" fmla="*/ 20 w 130"/>
                <a:gd name="T7" fmla="*/ 14 h 128"/>
                <a:gd name="T8" fmla="*/ 12 w 130"/>
                <a:gd name="T9" fmla="*/ 24 h 128"/>
                <a:gd name="T10" fmla="*/ 6 w 130"/>
                <a:gd name="T11" fmla="*/ 34 h 128"/>
                <a:gd name="T12" fmla="*/ 2 w 130"/>
                <a:gd name="T13" fmla="*/ 46 h 128"/>
                <a:gd name="T14" fmla="*/ 0 w 130"/>
                <a:gd name="T15" fmla="*/ 58 h 128"/>
                <a:gd name="T16" fmla="*/ 0 w 130"/>
                <a:gd name="T17" fmla="*/ 70 h 128"/>
                <a:gd name="T18" fmla="*/ 2 w 130"/>
                <a:gd name="T19" fmla="*/ 82 h 128"/>
                <a:gd name="T20" fmla="*/ 6 w 130"/>
                <a:gd name="T21" fmla="*/ 92 h 128"/>
                <a:gd name="T22" fmla="*/ 12 w 130"/>
                <a:gd name="T23" fmla="*/ 102 h 128"/>
                <a:gd name="T24" fmla="*/ 20 w 130"/>
                <a:gd name="T25" fmla="*/ 112 h 128"/>
                <a:gd name="T26" fmla="*/ 32 w 130"/>
                <a:gd name="T27" fmla="*/ 118 h 128"/>
                <a:gd name="T28" fmla="*/ 44 w 130"/>
                <a:gd name="T29" fmla="*/ 124 h 128"/>
                <a:gd name="T30" fmla="*/ 56 w 130"/>
                <a:gd name="T31" fmla="*/ 126 h 128"/>
                <a:gd name="T32" fmla="*/ 72 w 130"/>
                <a:gd name="T33" fmla="*/ 126 h 128"/>
                <a:gd name="T34" fmla="*/ 88 w 130"/>
                <a:gd name="T35" fmla="*/ 124 h 128"/>
                <a:gd name="T36" fmla="*/ 100 w 130"/>
                <a:gd name="T37" fmla="*/ 118 h 128"/>
                <a:gd name="T38" fmla="*/ 110 w 130"/>
                <a:gd name="T39" fmla="*/ 112 h 128"/>
                <a:gd name="T40" fmla="*/ 118 w 130"/>
                <a:gd name="T41" fmla="*/ 102 h 128"/>
                <a:gd name="T42" fmla="*/ 124 w 130"/>
                <a:gd name="T43" fmla="*/ 92 h 128"/>
                <a:gd name="T44" fmla="*/ 128 w 130"/>
                <a:gd name="T45" fmla="*/ 82 h 128"/>
                <a:gd name="T46" fmla="*/ 130 w 130"/>
                <a:gd name="T47" fmla="*/ 70 h 128"/>
                <a:gd name="T48" fmla="*/ 130 w 130"/>
                <a:gd name="T49" fmla="*/ 58 h 128"/>
                <a:gd name="T50" fmla="*/ 128 w 130"/>
                <a:gd name="T51" fmla="*/ 46 h 128"/>
                <a:gd name="T52" fmla="*/ 124 w 130"/>
                <a:gd name="T53" fmla="*/ 34 h 128"/>
                <a:gd name="T54" fmla="*/ 118 w 130"/>
                <a:gd name="T55" fmla="*/ 24 h 128"/>
                <a:gd name="T56" fmla="*/ 110 w 130"/>
                <a:gd name="T57" fmla="*/ 14 h 128"/>
                <a:gd name="T58" fmla="*/ 100 w 130"/>
                <a:gd name="T59" fmla="*/ 8 h 128"/>
                <a:gd name="T60" fmla="*/ 88 w 130"/>
                <a:gd name="T61" fmla="*/ 2 h 128"/>
                <a:gd name="T62" fmla="*/ 72 w 130"/>
                <a:gd name="T6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128">
                  <a:moveTo>
                    <a:pt x="64" y="0"/>
                  </a:moveTo>
                  <a:lnTo>
                    <a:pt x="56" y="0"/>
                  </a:lnTo>
                  <a:lnTo>
                    <a:pt x="50" y="0"/>
                  </a:lnTo>
                  <a:lnTo>
                    <a:pt x="44" y="2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6" y="10"/>
                  </a:lnTo>
                  <a:lnTo>
                    <a:pt x="20" y="14"/>
                  </a:lnTo>
                  <a:lnTo>
                    <a:pt x="16" y="20"/>
                  </a:lnTo>
                  <a:lnTo>
                    <a:pt x="12" y="24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4" y="40"/>
                  </a:lnTo>
                  <a:lnTo>
                    <a:pt x="2" y="46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2" y="82"/>
                  </a:lnTo>
                  <a:lnTo>
                    <a:pt x="4" y="88"/>
                  </a:lnTo>
                  <a:lnTo>
                    <a:pt x="6" y="92"/>
                  </a:lnTo>
                  <a:lnTo>
                    <a:pt x="8" y="98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0" y="112"/>
                  </a:lnTo>
                  <a:lnTo>
                    <a:pt x="26" y="116"/>
                  </a:lnTo>
                  <a:lnTo>
                    <a:pt x="32" y="118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0" y="126"/>
                  </a:lnTo>
                  <a:lnTo>
                    <a:pt x="56" y="126"/>
                  </a:lnTo>
                  <a:lnTo>
                    <a:pt x="64" y="128"/>
                  </a:lnTo>
                  <a:lnTo>
                    <a:pt x="72" y="126"/>
                  </a:lnTo>
                  <a:lnTo>
                    <a:pt x="80" y="126"/>
                  </a:lnTo>
                  <a:lnTo>
                    <a:pt x="88" y="124"/>
                  </a:lnTo>
                  <a:lnTo>
                    <a:pt x="94" y="122"/>
                  </a:lnTo>
                  <a:lnTo>
                    <a:pt x="100" y="118"/>
                  </a:lnTo>
                  <a:lnTo>
                    <a:pt x="106" y="116"/>
                  </a:lnTo>
                  <a:lnTo>
                    <a:pt x="110" y="112"/>
                  </a:lnTo>
                  <a:lnTo>
                    <a:pt x="114" y="108"/>
                  </a:lnTo>
                  <a:lnTo>
                    <a:pt x="118" y="102"/>
                  </a:lnTo>
                  <a:lnTo>
                    <a:pt x="122" y="98"/>
                  </a:lnTo>
                  <a:lnTo>
                    <a:pt x="124" y="92"/>
                  </a:lnTo>
                  <a:lnTo>
                    <a:pt x="126" y="88"/>
                  </a:lnTo>
                  <a:lnTo>
                    <a:pt x="128" y="82"/>
                  </a:lnTo>
                  <a:lnTo>
                    <a:pt x="130" y="76"/>
                  </a:lnTo>
                  <a:lnTo>
                    <a:pt x="130" y="70"/>
                  </a:lnTo>
                  <a:lnTo>
                    <a:pt x="130" y="64"/>
                  </a:lnTo>
                  <a:lnTo>
                    <a:pt x="130" y="58"/>
                  </a:lnTo>
                  <a:lnTo>
                    <a:pt x="130" y="52"/>
                  </a:lnTo>
                  <a:lnTo>
                    <a:pt x="128" y="46"/>
                  </a:lnTo>
                  <a:lnTo>
                    <a:pt x="126" y="40"/>
                  </a:lnTo>
                  <a:lnTo>
                    <a:pt x="124" y="34"/>
                  </a:lnTo>
                  <a:lnTo>
                    <a:pt x="122" y="30"/>
                  </a:lnTo>
                  <a:lnTo>
                    <a:pt x="118" y="24"/>
                  </a:lnTo>
                  <a:lnTo>
                    <a:pt x="114" y="20"/>
                  </a:lnTo>
                  <a:lnTo>
                    <a:pt x="110" y="14"/>
                  </a:lnTo>
                  <a:lnTo>
                    <a:pt x="106" y="10"/>
                  </a:lnTo>
                  <a:lnTo>
                    <a:pt x="100" y="8"/>
                  </a:lnTo>
                  <a:lnTo>
                    <a:pt x="94" y="4"/>
                  </a:lnTo>
                  <a:lnTo>
                    <a:pt x="88" y="2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64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3" name="Freeform 73">
              <a:extLst>
                <a:ext uri="{FF2B5EF4-FFF2-40B4-BE49-F238E27FC236}">
                  <a16:creationId xmlns:a16="http://schemas.microsoft.com/office/drawing/2014/main" id="{7BFB7FB9-628C-4E27-96DA-0D6062F77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" y="2004"/>
              <a:ext cx="38" cy="324"/>
            </a:xfrm>
            <a:custGeom>
              <a:avLst/>
              <a:gdLst>
                <a:gd name="T0" fmla="*/ 0 w 38"/>
                <a:gd name="T1" fmla="*/ 324 h 324"/>
                <a:gd name="T2" fmla="*/ 0 w 38"/>
                <a:gd name="T3" fmla="*/ 320 h 324"/>
                <a:gd name="T4" fmla="*/ 2 w 38"/>
                <a:gd name="T5" fmla="*/ 314 h 324"/>
                <a:gd name="T6" fmla="*/ 8 w 38"/>
                <a:gd name="T7" fmla="*/ 304 h 324"/>
                <a:gd name="T8" fmla="*/ 14 w 38"/>
                <a:gd name="T9" fmla="*/ 290 h 324"/>
                <a:gd name="T10" fmla="*/ 20 w 38"/>
                <a:gd name="T11" fmla="*/ 270 h 324"/>
                <a:gd name="T12" fmla="*/ 28 w 38"/>
                <a:gd name="T13" fmla="*/ 250 h 324"/>
                <a:gd name="T14" fmla="*/ 32 w 38"/>
                <a:gd name="T15" fmla="*/ 226 h 324"/>
                <a:gd name="T16" fmla="*/ 36 w 38"/>
                <a:gd name="T17" fmla="*/ 200 h 324"/>
                <a:gd name="T18" fmla="*/ 38 w 38"/>
                <a:gd name="T19" fmla="*/ 174 h 324"/>
                <a:gd name="T20" fmla="*/ 38 w 38"/>
                <a:gd name="T21" fmla="*/ 148 h 324"/>
                <a:gd name="T22" fmla="*/ 36 w 38"/>
                <a:gd name="T23" fmla="*/ 122 h 324"/>
                <a:gd name="T24" fmla="*/ 32 w 38"/>
                <a:gd name="T25" fmla="*/ 96 h 324"/>
                <a:gd name="T26" fmla="*/ 28 w 38"/>
                <a:gd name="T27" fmla="*/ 74 h 324"/>
                <a:gd name="T28" fmla="*/ 20 w 38"/>
                <a:gd name="T29" fmla="*/ 52 h 324"/>
                <a:gd name="T30" fmla="*/ 14 w 38"/>
                <a:gd name="T31" fmla="*/ 34 h 324"/>
                <a:gd name="T32" fmla="*/ 8 w 38"/>
                <a:gd name="T33" fmla="*/ 18 h 324"/>
                <a:gd name="T34" fmla="*/ 2 w 38"/>
                <a:gd name="T35" fmla="*/ 8 h 324"/>
                <a:gd name="T36" fmla="*/ 0 w 38"/>
                <a:gd name="T37" fmla="*/ 2 h 324"/>
                <a:gd name="T38" fmla="*/ 0 w 38"/>
                <a:gd name="T3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324">
                  <a:moveTo>
                    <a:pt x="0" y="324"/>
                  </a:moveTo>
                  <a:lnTo>
                    <a:pt x="0" y="320"/>
                  </a:lnTo>
                  <a:lnTo>
                    <a:pt x="2" y="314"/>
                  </a:lnTo>
                  <a:lnTo>
                    <a:pt x="8" y="304"/>
                  </a:lnTo>
                  <a:lnTo>
                    <a:pt x="14" y="290"/>
                  </a:lnTo>
                  <a:lnTo>
                    <a:pt x="20" y="270"/>
                  </a:lnTo>
                  <a:lnTo>
                    <a:pt x="28" y="250"/>
                  </a:lnTo>
                  <a:lnTo>
                    <a:pt x="32" y="226"/>
                  </a:lnTo>
                  <a:lnTo>
                    <a:pt x="36" y="200"/>
                  </a:lnTo>
                  <a:lnTo>
                    <a:pt x="38" y="174"/>
                  </a:lnTo>
                  <a:lnTo>
                    <a:pt x="38" y="148"/>
                  </a:lnTo>
                  <a:lnTo>
                    <a:pt x="36" y="122"/>
                  </a:lnTo>
                  <a:lnTo>
                    <a:pt x="32" y="96"/>
                  </a:lnTo>
                  <a:lnTo>
                    <a:pt x="28" y="74"/>
                  </a:lnTo>
                  <a:lnTo>
                    <a:pt x="20" y="52"/>
                  </a:lnTo>
                  <a:lnTo>
                    <a:pt x="14" y="34"/>
                  </a:lnTo>
                  <a:lnTo>
                    <a:pt x="8" y="18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4" name="Freeform 74">
              <a:extLst>
                <a:ext uri="{FF2B5EF4-FFF2-40B4-BE49-F238E27FC236}">
                  <a16:creationId xmlns:a16="http://schemas.microsoft.com/office/drawing/2014/main" id="{2D23847C-159B-4D89-9DFD-77D3F919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" y="2004"/>
              <a:ext cx="54" cy="324"/>
            </a:xfrm>
            <a:custGeom>
              <a:avLst/>
              <a:gdLst>
                <a:gd name="T0" fmla="*/ 0 w 54"/>
                <a:gd name="T1" fmla="*/ 0 h 324"/>
                <a:gd name="T2" fmla="*/ 0 w 54"/>
                <a:gd name="T3" fmla="*/ 2 h 324"/>
                <a:gd name="T4" fmla="*/ 4 w 54"/>
                <a:gd name="T5" fmla="*/ 8 h 324"/>
                <a:gd name="T6" fmla="*/ 10 w 54"/>
                <a:gd name="T7" fmla="*/ 18 h 324"/>
                <a:gd name="T8" fmla="*/ 18 w 54"/>
                <a:gd name="T9" fmla="*/ 32 h 324"/>
                <a:gd name="T10" fmla="*/ 28 w 54"/>
                <a:gd name="T11" fmla="*/ 50 h 324"/>
                <a:gd name="T12" fmla="*/ 36 w 54"/>
                <a:gd name="T13" fmla="*/ 70 h 324"/>
                <a:gd name="T14" fmla="*/ 44 w 54"/>
                <a:gd name="T15" fmla="*/ 92 h 324"/>
                <a:gd name="T16" fmla="*/ 50 w 54"/>
                <a:gd name="T17" fmla="*/ 116 h 324"/>
                <a:gd name="T18" fmla="*/ 52 w 54"/>
                <a:gd name="T19" fmla="*/ 138 h 324"/>
                <a:gd name="T20" fmla="*/ 54 w 54"/>
                <a:gd name="T21" fmla="*/ 162 h 324"/>
                <a:gd name="T22" fmla="*/ 52 w 54"/>
                <a:gd name="T23" fmla="*/ 186 h 324"/>
                <a:gd name="T24" fmla="*/ 50 w 54"/>
                <a:gd name="T25" fmla="*/ 208 h 324"/>
                <a:gd name="T26" fmla="*/ 44 w 54"/>
                <a:gd name="T27" fmla="*/ 230 h 324"/>
                <a:gd name="T28" fmla="*/ 36 w 54"/>
                <a:gd name="T29" fmla="*/ 252 h 324"/>
                <a:gd name="T30" fmla="*/ 28 w 54"/>
                <a:gd name="T31" fmla="*/ 274 h 324"/>
                <a:gd name="T32" fmla="*/ 18 w 54"/>
                <a:gd name="T33" fmla="*/ 290 h 324"/>
                <a:gd name="T34" fmla="*/ 10 w 54"/>
                <a:gd name="T35" fmla="*/ 306 h 324"/>
                <a:gd name="T36" fmla="*/ 4 w 54"/>
                <a:gd name="T37" fmla="*/ 316 h 324"/>
                <a:gd name="T38" fmla="*/ 0 w 54"/>
                <a:gd name="T39" fmla="*/ 322 h 324"/>
                <a:gd name="T40" fmla="*/ 0 w 54"/>
                <a:gd name="T41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324">
                  <a:moveTo>
                    <a:pt x="0" y="0"/>
                  </a:moveTo>
                  <a:lnTo>
                    <a:pt x="0" y="2"/>
                  </a:lnTo>
                  <a:lnTo>
                    <a:pt x="4" y="8"/>
                  </a:lnTo>
                  <a:lnTo>
                    <a:pt x="10" y="18"/>
                  </a:lnTo>
                  <a:lnTo>
                    <a:pt x="18" y="32"/>
                  </a:lnTo>
                  <a:lnTo>
                    <a:pt x="28" y="50"/>
                  </a:lnTo>
                  <a:lnTo>
                    <a:pt x="36" y="70"/>
                  </a:lnTo>
                  <a:lnTo>
                    <a:pt x="44" y="92"/>
                  </a:lnTo>
                  <a:lnTo>
                    <a:pt x="50" y="116"/>
                  </a:lnTo>
                  <a:lnTo>
                    <a:pt x="52" y="138"/>
                  </a:lnTo>
                  <a:lnTo>
                    <a:pt x="54" y="162"/>
                  </a:lnTo>
                  <a:lnTo>
                    <a:pt x="52" y="186"/>
                  </a:lnTo>
                  <a:lnTo>
                    <a:pt x="50" y="208"/>
                  </a:lnTo>
                  <a:lnTo>
                    <a:pt x="44" y="230"/>
                  </a:lnTo>
                  <a:lnTo>
                    <a:pt x="36" y="252"/>
                  </a:lnTo>
                  <a:lnTo>
                    <a:pt x="28" y="274"/>
                  </a:lnTo>
                  <a:lnTo>
                    <a:pt x="18" y="290"/>
                  </a:lnTo>
                  <a:lnTo>
                    <a:pt x="10" y="306"/>
                  </a:lnTo>
                  <a:lnTo>
                    <a:pt x="4" y="316"/>
                  </a:lnTo>
                  <a:lnTo>
                    <a:pt x="0" y="322"/>
                  </a:lnTo>
                  <a:lnTo>
                    <a:pt x="0" y="324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5" name="Freeform 75">
              <a:extLst>
                <a:ext uri="{FF2B5EF4-FFF2-40B4-BE49-F238E27FC236}">
                  <a16:creationId xmlns:a16="http://schemas.microsoft.com/office/drawing/2014/main" id="{32CFAC04-55D8-434A-B0A6-735F0F9CE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2004"/>
              <a:ext cx="38" cy="324"/>
            </a:xfrm>
            <a:custGeom>
              <a:avLst/>
              <a:gdLst>
                <a:gd name="T0" fmla="*/ 38 w 38"/>
                <a:gd name="T1" fmla="*/ 324 h 324"/>
                <a:gd name="T2" fmla="*/ 38 w 38"/>
                <a:gd name="T3" fmla="*/ 320 h 324"/>
                <a:gd name="T4" fmla="*/ 34 w 38"/>
                <a:gd name="T5" fmla="*/ 314 h 324"/>
                <a:gd name="T6" fmla="*/ 30 w 38"/>
                <a:gd name="T7" fmla="*/ 304 h 324"/>
                <a:gd name="T8" fmla="*/ 24 w 38"/>
                <a:gd name="T9" fmla="*/ 290 h 324"/>
                <a:gd name="T10" fmla="*/ 18 w 38"/>
                <a:gd name="T11" fmla="*/ 270 h 324"/>
                <a:gd name="T12" fmla="*/ 12 w 38"/>
                <a:gd name="T13" fmla="*/ 250 h 324"/>
                <a:gd name="T14" fmla="*/ 6 w 38"/>
                <a:gd name="T15" fmla="*/ 226 h 324"/>
                <a:gd name="T16" fmla="*/ 2 w 38"/>
                <a:gd name="T17" fmla="*/ 200 h 324"/>
                <a:gd name="T18" fmla="*/ 0 w 38"/>
                <a:gd name="T19" fmla="*/ 174 h 324"/>
                <a:gd name="T20" fmla="*/ 0 w 38"/>
                <a:gd name="T21" fmla="*/ 170 h 324"/>
                <a:gd name="T22" fmla="*/ 0 w 38"/>
                <a:gd name="T23" fmla="*/ 148 h 324"/>
                <a:gd name="T24" fmla="*/ 2 w 38"/>
                <a:gd name="T25" fmla="*/ 122 h 324"/>
                <a:gd name="T26" fmla="*/ 6 w 38"/>
                <a:gd name="T27" fmla="*/ 96 h 324"/>
                <a:gd name="T28" fmla="*/ 12 w 38"/>
                <a:gd name="T29" fmla="*/ 74 h 324"/>
                <a:gd name="T30" fmla="*/ 18 w 38"/>
                <a:gd name="T31" fmla="*/ 52 h 324"/>
                <a:gd name="T32" fmla="*/ 24 w 38"/>
                <a:gd name="T33" fmla="*/ 34 h 324"/>
                <a:gd name="T34" fmla="*/ 30 w 38"/>
                <a:gd name="T35" fmla="*/ 18 h 324"/>
                <a:gd name="T36" fmla="*/ 34 w 38"/>
                <a:gd name="T37" fmla="*/ 8 h 324"/>
                <a:gd name="T38" fmla="*/ 38 w 38"/>
                <a:gd name="T39" fmla="*/ 2 h 324"/>
                <a:gd name="T40" fmla="*/ 38 w 38"/>
                <a:gd name="T4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24">
                  <a:moveTo>
                    <a:pt x="38" y="324"/>
                  </a:moveTo>
                  <a:lnTo>
                    <a:pt x="38" y="320"/>
                  </a:lnTo>
                  <a:lnTo>
                    <a:pt x="34" y="314"/>
                  </a:lnTo>
                  <a:lnTo>
                    <a:pt x="30" y="304"/>
                  </a:lnTo>
                  <a:lnTo>
                    <a:pt x="24" y="290"/>
                  </a:lnTo>
                  <a:lnTo>
                    <a:pt x="18" y="270"/>
                  </a:lnTo>
                  <a:lnTo>
                    <a:pt x="12" y="250"/>
                  </a:lnTo>
                  <a:lnTo>
                    <a:pt x="6" y="226"/>
                  </a:lnTo>
                  <a:lnTo>
                    <a:pt x="2" y="200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0" y="148"/>
                  </a:lnTo>
                  <a:lnTo>
                    <a:pt x="2" y="122"/>
                  </a:lnTo>
                  <a:lnTo>
                    <a:pt x="6" y="96"/>
                  </a:lnTo>
                  <a:lnTo>
                    <a:pt x="12" y="74"/>
                  </a:lnTo>
                  <a:lnTo>
                    <a:pt x="18" y="52"/>
                  </a:lnTo>
                  <a:lnTo>
                    <a:pt x="24" y="34"/>
                  </a:lnTo>
                  <a:lnTo>
                    <a:pt x="30" y="18"/>
                  </a:lnTo>
                  <a:lnTo>
                    <a:pt x="34" y="8"/>
                  </a:lnTo>
                  <a:lnTo>
                    <a:pt x="38" y="2"/>
                  </a:lnTo>
                  <a:lnTo>
                    <a:pt x="38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6" name="Freeform 76">
              <a:extLst>
                <a:ext uri="{FF2B5EF4-FFF2-40B4-BE49-F238E27FC236}">
                  <a16:creationId xmlns:a16="http://schemas.microsoft.com/office/drawing/2014/main" id="{5C08B2A0-9064-4465-B2F1-4FA969692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" y="2004"/>
              <a:ext cx="54" cy="324"/>
            </a:xfrm>
            <a:custGeom>
              <a:avLst/>
              <a:gdLst>
                <a:gd name="T0" fmla="*/ 54 w 54"/>
                <a:gd name="T1" fmla="*/ 324 h 324"/>
                <a:gd name="T2" fmla="*/ 54 w 54"/>
                <a:gd name="T3" fmla="*/ 322 h 324"/>
                <a:gd name="T4" fmla="*/ 50 w 54"/>
                <a:gd name="T5" fmla="*/ 316 h 324"/>
                <a:gd name="T6" fmla="*/ 44 w 54"/>
                <a:gd name="T7" fmla="*/ 306 h 324"/>
                <a:gd name="T8" fmla="*/ 36 w 54"/>
                <a:gd name="T9" fmla="*/ 290 h 324"/>
                <a:gd name="T10" fmla="*/ 28 w 54"/>
                <a:gd name="T11" fmla="*/ 274 h 324"/>
                <a:gd name="T12" fmla="*/ 18 w 54"/>
                <a:gd name="T13" fmla="*/ 254 h 324"/>
                <a:gd name="T14" fmla="*/ 10 w 54"/>
                <a:gd name="T15" fmla="*/ 230 h 324"/>
                <a:gd name="T16" fmla="*/ 4 w 54"/>
                <a:gd name="T17" fmla="*/ 208 h 324"/>
                <a:gd name="T18" fmla="*/ 0 w 54"/>
                <a:gd name="T19" fmla="*/ 186 h 324"/>
                <a:gd name="T20" fmla="*/ 0 w 54"/>
                <a:gd name="T21" fmla="*/ 162 h 324"/>
                <a:gd name="T22" fmla="*/ 0 w 54"/>
                <a:gd name="T23" fmla="*/ 138 h 324"/>
                <a:gd name="T24" fmla="*/ 4 w 54"/>
                <a:gd name="T25" fmla="*/ 116 h 324"/>
                <a:gd name="T26" fmla="*/ 10 w 54"/>
                <a:gd name="T27" fmla="*/ 92 h 324"/>
                <a:gd name="T28" fmla="*/ 18 w 54"/>
                <a:gd name="T29" fmla="*/ 70 h 324"/>
                <a:gd name="T30" fmla="*/ 28 w 54"/>
                <a:gd name="T31" fmla="*/ 50 h 324"/>
                <a:gd name="T32" fmla="*/ 36 w 54"/>
                <a:gd name="T33" fmla="*/ 32 h 324"/>
                <a:gd name="T34" fmla="*/ 44 w 54"/>
                <a:gd name="T35" fmla="*/ 18 h 324"/>
                <a:gd name="T36" fmla="*/ 50 w 54"/>
                <a:gd name="T37" fmla="*/ 8 h 324"/>
                <a:gd name="T38" fmla="*/ 54 w 54"/>
                <a:gd name="T39" fmla="*/ 2 h 324"/>
                <a:gd name="T40" fmla="*/ 54 w 54"/>
                <a:gd name="T4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324">
                  <a:moveTo>
                    <a:pt x="54" y="324"/>
                  </a:moveTo>
                  <a:lnTo>
                    <a:pt x="54" y="322"/>
                  </a:lnTo>
                  <a:lnTo>
                    <a:pt x="50" y="316"/>
                  </a:lnTo>
                  <a:lnTo>
                    <a:pt x="44" y="306"/>
                  </a:lnTo>
                  <a:lnTo>
                    <a:pt x="36" y="290"/>
                  </a:lnTo>
                  <a:lnTo>
                    <a:pt x="28" y="274"/>
                  </a:lnTo>
                  <a:lnTo>
                    <a:pt x="18" y="254"/>
                  </a:lnTo>
                  <a:lnTo>
                    <a:pt x="10" y="230"/>
                  </a:lnTo>
                  <a:lnTo>
                    <a:pt x="4" y="208"/>
                  </a:lnTo>
                  <a:lnTo>
                    <a:pt x="0" y="186"/>
                  </a:lnTo>
                  <a:lnTo>
                    <a:pt x="0" y="162"/>
                  </a:lnTo>
                  <a:lnTo>
                    <a:pt x="0" y="138"/>
                  </a:lnTo>
                  <a:lnTo>
                    <a:pt x="4" y="116"/>
                  </a:lnTo>
                  <a:lnTo>
                    <a:pt x="10" y="92"/>
                  </a:lnTo>
                  <a:lnTo>
                    <a:pt x="18" y="70"/>
                  </a:lnTo>
                  <a:lnTo>
                    <a:pt x="28" y="50"/>
                  </a:lnTo>
                  <a:lnTo>
                    <a:pt x="36" y="32"/>
                  </a:lnTo>
                  <a:lnTo>
                    <a:pt x="44" y="18"/>
                  </a:lnTo>
                  <a:lnTo>
                    <a:pt x="50" y="8"/>
                  </a:lnTo>
                  <a:lnTo>
                    <a:pt x="54" y="2"/>
                  </a:lnTo>
                  <a:lnTo>
                    <a:pt x="54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7" name="Freeform 77">
              <a:extLst>
                <a:ext uri="{FF2B5EF4-FFF2-40B4-BE49-F238E27FC236}">
                  <a16:creationId xmlns:a16="http://schemas.microsoft.com/office/drawing/2014/main" id="{236DD6B7-0D29-4795-AFBA-E326E8536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2" y="1544"/>
              <a:ext cx="850" cy="636"/>
            </a:xfrm>
            <a:custGeom>
              <a:avLst/>
              <a:gdLst>
                <a:gd name="T0" fmla="*/ 64 w 850"/>
                <a:gd name="T1" fmla="*/ 192 h 636"/>
                <a:gd name="T2" fmla="*/ 64 w 850"/>
                <a:gd name="T3" fmla="*/ 636 h 636"/>
                <a:gd name="T4" fmla="*/ 42 w 850"/>
                <a:gd name="T5" fmla="*/ 636 h 636"/>
                <a:gd name="T6" fmla="*/ 42 w 850"/>
                <a:gd name="T7" fmla="*/ 620 h 636"/>
                <a:gd name="T8" fmla="*/ 0 w 850"/>
                <a:gd name="T9" fmla="*/ 596 h 636"/>
                <a:gd name="T10" fmla="*/ 0 w 850"/>
                <a:gd name="T11" fmla="*/ 0 h 636"/>
                <a:gd name="T12" fmla="*/ 50 w 850"/>
                <a:gd name="T13" fmla="*/ 0 h 636"/>
                <a:gd name="T14" fmla="*/ 50 w 850"/>
                <a:gd name="T15" fmla="*/ 192 h 636"/>
                <a:gd name="T16" fmla="*/ 64 w 850"/>
                <a:gd name="T17" fmla="*/ 192 h 636"/>
                <a:gd name="T18" fmla="*/ 64 w 850"/>
                <a:gd name="T19" fmla="*/ 192 h 636"/>
                <a:gd name="T20" fmla="*/ 786 w 850"/>
                <a:gd name="T21" fmla="*/ 636 h 636"/>
                <a:gd name="T22" fmla="*/ 786 w 850"/>
                <a:gd name="T23" fmla="*/ 192 h 636"/>
                <a:gd name="T24" fmla="*/ 800 w 850"/>
                <a:gd name="T25" fmla="*/ 192 h 636"/>
                <a:gd name="T26" fmla="*/ 800 w 850"/>
                <a:gd name="T27" fmla="*/ 0 h 636"/>
                <a:gd name="T28" fmla="*/ 850 w 850"/>
                <a:gd name="T29" fmla="*/ 0 h 636"/>
                <a:gd name="T30" fmla="*/ 850 w 850"/>
                <a:gd name="T31" fmla="*/ 596 h 636"/>
                <a:gd name="T32" fmla="*/ 808 w 850"/>
                <a:gd name="T33" fmla="*/ 620 h 636"/>
                <a:gd name="T34" fmla="*/ 808 w 850"/>
                <a:gd name="T35" fmla="*/ 636 h 636"/>
                <a:gd name="T36" fmla="*/ 786 w 850"/>
                <a:gd name="T37" fmla="*/ 636 h 636"/>
                <a:gd name="T38" fmla="*/ 786 w 850"/>
                <a:gd name="T39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0" h="636">
                  <a:moveTo>
                    <a:pt x="64" y="192"/>
                  </a:moveTo>
                  <a:lnTo>
                    <a:pt x="64" y="636"/>
                  </a:lnTo>
                  <a:lnTo>
                    <a:pt x="42" y="636"/>
                  </a:lnTo>
                  <a:lnTo>
                    <a:pt x="42" y="620"/>
                  </a:lnTo>
                  <a:lnTo>
                    <a:pt x="0" y="596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192"/>
                  </a:lnTo>
                  <a:lnTo>
                    <a:pt x="64" y="192"/>
                  </a:lnTo>
                  <a:lnTo>
                    <a:pt x="64" y="192"/>
                  </a:lnTo>
                  <a:close/>
                  <a:moveTo>
                    <a:pt x="786" y="636"/>
                  </a:moveTo>
                  <a:lnTo>
                    <a:pt x="786" y="192"/>
                  </a:lnTo>
                  <a:lnTo>
                    <a:pt x="800" y="192"/>
                  </a:lnTo>
                  <a:lnTo>
                    <a:pt x="800" y="0"/>
                  </a:lnTo>
                  <a:lnTo>
                    <a:pt x="850" y="0"/>
                  </a:lnTo>
                  <a:lnTo>
                    <a:pt x="850" y="596"/>
                  </a:lnTo>
                  <a:lnTo>
                    <a:pt x="808" y="620"/>
                  </a:lnTo>
                  <a:lnTo>
                    <a:pt x="808" y="636"/>
                  </a:lnTo>
                  <a:lnTo>
                    <a:pt x="786" y="636"/>
                  </a:lnTo>
                  <a:lnTo>
                    <a:pt x="786" y="6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8" name="Freeform 78">
              <a:extLst>
                <a:ext uri="{FF2B5EF4-FFF2-40B4-BE49-F238E27FC236}">
                  <a16:creationId xmlns:a16="http://schemas.microsoft.com/office/drawing/2014/main" id="{269807D4-BA46-49AB-A2F5-41CBC34BB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" y="1544"/>
              <a:ext cx="64" cy="636"/>
            </a:xfrm>
            <a:custGeom>
              <a:avLst/>
              <a:gdLst>
                <a:gd name="T0" fmla="*/ 64 w 64"/>
                <a:gd name="T1" fmla="*/ 192 h 636"/>
                <a:gd name="T2" fmla="*/ 64 w 64"/>
                <a:gd name="T3" fmla="*/ 636 h 636"/>
                <a:gd name="T4" fmla="*/ 42 w 64"/>
                <a:gd name="T5" fmla="*/ 636 h 636"/>
                <a:gd name="T6" fmla="*/ 42 w 64"/>
                <a:gd name="T7" fmla="*/ 620 h 636"/>
                <a:gd name="T8" fmla="*/ 0 w 64"/>
                <a:gd name="T9" fmla="*/ 596 h 636"/>
                <a:gd name="T10" fmla="*/ 0 w 64"/>
                <a:gd name="T11" fmla="*/ 0 h 636"/>
                <a:gd name="T12" fmla="*/ 50 w 64"/>
                <a:gd name="T13" fmla="*/ 0 h 636"/>
                <a:gd name="T14" fmla="*/ 50 w 64"/>
                <a:gd name="T15" fmla="*/ 192 h 636"/>
                <a:gd name="T16" fmla="*/ 64 w 64"/>
                <a:gd name="T17" fmla="*/ 19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36">
                  <a:moveTo>
                    <a:pt x="64" y="192"/>
                  </a:moveTo>
                  <a:lnTo>
                    <a:pt x="64" y="636"/>
                  </a:lnTo>
                  <a:lnTo>
                    <a:pt x="42" y="636"/>
                  </a:lnTo>
                  <a:lnTo>
                    <a:pt x="42" y="620"/>
                  </a:lnTo>
                  <a:lnTo>
                    <a:pt x="0" y="596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192"/>
                  </a:lnTo>
                  <a:lnTo>
                    <a:pt x="64" y="192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99" name="Freeform 79">
              <a:extLst>
                <a:ext uri="{FF2B5EF4-FFF2-40B4-BE49-F238E27FC236}">
                  <a16:creationId xmlns:a16="http://schemas.microsoft.com/office/drawing/2014/main" id="{DA75B898-657F-4D0E-B839-C2A2A411E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" y="1544"/>
              <a:ext cx="64" cy="636"/>
            </a:xfrm>
            <a:custGeom>
              <a:avLst/>
              <a:gdLst>
                <a:gd name="T0" fmla="*/ 0 w 64"/>
                <a:gd name="T1" fmla="*/ 636 h 636"/>
                <a:gd name="T2" fmla="*/ 0 w 64"/>
                <a:gd name="T3" fmla="*/ 192 h 636"/>
                <a:gd name="T4" fmla="*/ 14 w 64"/>
                <a:gd name="T5" fmla="*/ 192 h 636"/>
                <a:gd name="T6" fmla="*/ 14 w 64"/>
                <a:gd name="T7" fmla="*/ 0 h 636"/>
                <a:gd name="T8" fmla="*/ 64 w 64"/>
                <a:gd name="T9" fmla="*/ 0 h 636"/>
                <a:gd name="T10" fmla="*/ 64 w 64"/>
                <a:gd name="T11" fmla="*/ 596 h 636"/>
                <a:gd name="T12" fmla="*/ 22 w 64"/>
                <a:gd name="T13" fmla="*/ 620 h 636"/>
                <a:gd name="T14" fmla="*/ 22 w 64"/>
                <a:gd name="T15" fmla="*/ 636 h 636"/>
                <a:gd name="T16" fmla="*/ 0 w 64"/>
                <a:gd name="T1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36">
                  <a:moveTo>
                    <a:pt x="0" y="636"/>
                  </a:moveTo>
                  <a:lnTo>
                    <a:pt x="0" y="192"/>
                  </a:lnTo>
                  <a:lnTo>
                    <a:pt x="14" y="192"/>
                  </a:lnTo>
                  <a:lnTo>
                    <a:pt x="14" y="0"/>
                  </a:lnTo>
                  <a:lnTo>
                    <a:pt x="64" y="0"/>
                  </a:lnTo>
                  <a:lnTo>
                    <a:pt x="64" y="596"/>
                  </a:lnTo>
                  <a:lnTo>
                    <a:pt x="22" y="620"/>
                  </a:lnTo>
                  <a:lnTo>
                    <a:pt x="22" y="636"/>
                  </a:lnTo>
                  <a:lnTo>
                    <a:pt x="0" y="636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0" name="Line 80">
              <a:extLst>
                <a:ext uri="{FF2B5EF4-FFF2-40B4-BE49-F238E27FC236}">
                  <a16:creationId xmlns:a16="http://schemas.microsoft.com/office/drawing/2014/main" id="{BC763DBB-A1B8-45F6-BE2F-F2379B6C17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6" y="1736"/>
              <a:ext cx="72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1" name="Line 81">
              <a:extLst>
                <a:ext uri="{FF2B5EF4-FFF2-40B4-BE49-F238E27FC236}">
                  <a16:creationId xmlns:a16="http://schemas.microsoft.com/office/drawing/2014/main" id="{A6C755E5-4BCF-4404-B45F-AFCFE939B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8" y="2180"/>
              <a:ext cx="4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2" name="Line 82">
              <a:extLst>
                <a:ext uri="{FF2B5EF4-FFF2-40B4-BE49-F238E27FC236}">
                  <a16:creationId xmlns:a16="http://schemas.microsoft.com/office/drawing/2014/main" id="{EB9BFDAE-9717-438C-83B5-30E27F7284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6" y="2180"/>
              <a:ext cx="4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3" name="Line 83">
              <a:extLst>
                <a:ext uri="{FF2B5EF4-FFF2-40B4-BE49-F238E27FC236}">
                  <a16:creationId xmlns:a16="http://schemas.microsoft.com/office/drawing/2014/main" id="{0E7F4AC3-0F55-40EB-8271-F2DE86E32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510"/>
              <a:ext cx="98" cy="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4" name="Line 84">
              <a:extLst>
                <a:ext uri="{FF2B5EF4-FFF2-40B4-BE49-F238E27FC236}">
                  <a16:creationId xmlns:a16="http://schemas.microsoft.com/office/drawing/2014/main" id="{07B2542D-E00A-4FFB-9D5E-41112FDBCC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8" y="1462"/>
              <a:ext cx="50" cy="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5" name="Line 85">
              <a:extLst>
                <a:ext uri="{FF2B5EF4-FFF2-40B4-BE49-F238E27FC236}">
                  <a16:creationId xmlns:a16="http://schemas.microsoft.com/office/drawing/2014/main" id="{724C6F4F-300B-4E8D-80D5-7374E27D29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1462"/>
              <a:ext cx="50" cy="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6" name="Line 86">
              <a:extLst>
                <a:ext uri="{FF2B5EF4-FFF2-40B4-BE49-F238E27FC236}">
                  <a16:creationId xmlns:a16="http://schemas.microsoft.com/office/drawing/2014/main" id="{757E4757-1993-4F19-B93A-D37E0E852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2" y="1510"/>
              <a:ext cx="98" cy="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7" name="Freeform 87">
              <a:extLst>
                <a:ext uri="{FF2B5EF4-FFF2-40B4-BE49-F238E27FC236}">
                  <a16:creationId xmlns:a16="http://schemas.microsoft.com/office/drawing/2014/main" id="{78633543-8E9D-468A-92EE-E69594B45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" y="1286"/>
              <a:ext cx="260" cy="822"/>
            </a:xfrm>
            <a:custGeom>
              <a:avLst/>
              <a:gdLst>
                <a:gd name="T0" fmla="*/ 130 w 260"/>
                <a:gd name="T1" fmla="*/ 80 h 822"/>
                <a:gd name="T2" fmla="*/ 0 w 260"/>
                <a:gd name="T3" fmla="*/ 80 h 822"/>
                <a:gd name="T4" fmla="*/ 0 w 260"/>
                <a:gd name="T5" fmla="*/ 726 h 822"/>
                <a:gd name="T6" fmla="*/ 54 w 260"/>
                <a:gd name="T7" fmla="*/ 822 h 822"/>
                <a:gd name="T8" fmla="*/ 64 w 260"/>
                <a:gd name="T9" fmla="*/ 822 h 822"/>
                <a:gd name="T10" fmla="*/ 64 w 260"/>
                <a:gd name="T11" fmla="*/ 224 h 822"/>
                <a:gd name="T12" fmla="*/ 236 w 260"/>
                <a:gd name="T13" fmla="*/ 224 h 822"/>
                <a:gd name="T14" fmla="*/ 236 w 260"/>
                <a:gd name="T15" fmla="*/ 176 h 822"/>
                <a:gd name="T16" fmla="*/ 260 w 260"/>
                <a:gd name="T17" fmla="*/ 176 h 822"/>
                <a:gd name="T18" fmla="*/ 260 w 260"/>
                <a:gd name="T19" fmla="*/ 0 h 822"/>
                <a:gd name="T20" fmla="*/ 260 w 260"/>
                <a:gd name="T21" fmla="*/ 0 h 822"/>
                <a:gd name="T22" fmla="*/ 130 w 260"/>
                <a:gd name="T23" fmla="*/ 0 h 822"/>
                <a:gd name="T24" fmla="*/ 130 w 260"/>
                <a:gd name="T25" fmla="*/ 8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822">
                  <a:moveTo>
                    <a:pt x="130" y="80"/>
                  </a:moveTo>
                  <a:lnTo>
                    <a:pt x="0" y="80"/>
                  </a:lnTo>
                  <a:lnTo>
                    <a:pt x="0" y="726"/>
                  </a:lnTo>
                  <a:lnTo>
                    <a:pt x="54" y="822"/>
                  </a:lnTo>
                  <a:lnTo>
                    <a:pt x="64" y="822"/>
                  </a:lnTo>
                  <a:lnTo>
                    <a:pt x="64" y="224"/>
                  </a:lnTo>
                  <a:lnTo>
                    <a:pt x="236" y="224"/>
                  </a:lnTo>
                  <a:lnTo>
                    <a:pt x="236" y="176"/>
                  </a:lnTo>
                  <a:lnTo>
                    <a:pt x="260" y="176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130" y="0"/>
                  </a:lnTo>
                  <a:lnTo>
                    <a:pt x="130" y="80"/>
                  </a:lnTo>
                  <a:close/>
                </a:path>
              </a:pathLst>
            </a:custGeom>
            <a:solidFill>
              <a:srgbClr val="FF1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8" name="Freeform 88">
              <a:extLst>
                <a:ext uri="{FF2B5EF4-FFF2-40B4-BE49-F238E27FC236}">
                  <a16:creationId xmlns:a16="http://schemas.microsoft.com/office/drawing/2014/main" id="{4A02B106-4A44-4E81-91A8-B0777CA4E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" y="1286"/>
              <a:ext cx="130" cy="1"/>
            </a:xfrm>
            <a:custGeom>
              <a:avLst/>
              <a:gdLst>
                <a:gd name="T0" fmla="*/ 0 w 130"/>
                <a:gd name="T1" fmla="*/ 0 w 130"/>
                <a:gd name="T2" fmla="*/ 130 w 130"/>
                <a:gd name="T3" fmla="*/ 0 w 1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0">
                  <a:moveTo>
                    <a:pt x="0" y="0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1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09" name="Freeform 89">
              <a:extLst>
                <a:ext uri="{FF2B5EF4-FFF2-40B4-BE49-F238E27FC236}">
                  <a16:creationId xmlns:a16="http://schemas.microsoft.com/office/drawing/2014/main" id="{EBBFA3AC-1DC2-4EAC-BEF2-5CFCB3C9A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" y="1286"/>
              <a:ext cx="130" cy="1"/>
            </a:xfrm>
            <a:custGeom>
              <a:avLst/>
              <a:gdLst>
                <a:gd name="T0" fmla="*/ 0 w 130"/>
                <a:gd name="T1" fmla="*/ 0 w 130"/>
                <a:gd name="T2" fmla="*/ 130 w 1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30">
                  <a:moveTo>
                    <a:pt x="0" y="0"/>
                  </a:moveTo>
                  <a:lnTo>
                    <a:pt x="0" y="0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0" name="Freeform 90">
              <a:extLst>
                <a:ext uri="{FF2B5EF4-FFF2-40B4-BE49-F238E27FC236}">
                  <a16:creationId xmlns:a16="http://schemas.microsoft.com/office/drawing/2014/main" id="{41F59751-C5FC-4D94-A41D-37515D7A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" y="1286"/>
              <a:ext cx="358" cy="224"/>
            </a:xfrm>
            <a:custGeom>
              <a:avLst/>
              <a:gdLst>
                <a:gd name="T0" fmla="*/ 0 w 358"/>
                <a:gd name="T1" fmla="*/ 176 h 224"/>
                <a:gd name="T2" fmla="*/ 24 w 358"/>
                <a:gd name="T3" fmla="*/ 176 h 224"/>
                <a:gd name="T4" fmla="*/ 24 w 358"/>
                <a:gd name="T5" fmla="*/ 224 h 224"/>
                <a:gd name="T6" fmla="*/ 334 w 358"/>
                <a:gd name="T7" fmla="*/ 224 h 224"/>
                <a:gd name="T8" fmla="*/ 334 w 358"/>
                <a:gd name="T9" fmla="*/ 176 h 224"/>
                <a:gd name="T10" fmla="*/ 358 w 358"/>
                <a:gd name="T11" fmla="*/ 176 h 224"/>
                <a:gd name="T12" fmla="*/ 358 w 358"/>
                <a:gd name="T13" fmla="*/ 0 h 224"/>
                <a:gd name="T14" fmla="*/ 358 w 358"/>
                <a:gd name="T15" fmla="*/ 0 h 224"/>
                <a:gd name="T16" fmla="*/ 0 w 358"/>
                <a:gd name="T17" fmla="*/ 0 h 224"/>
                <a:gd name="T18" fmla="*/ 0 w 358"/>
                <a:gd name="T19" fmla="*/ 17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224">
                  <a:moveTo>
                    <a:pt x="0" y="176"/>
                  </a:moveTo>
                  <a:lnTo>
                    <a:pt x="24" y="176"/>
                  </a:lnTo>
                  <a:lnTo>
                    <a:pt x="24" y="224"/>
                  </a:lnTo>
                  <a:lnTo>
                    <a:pt x="334" y="224"/>
                  </a:lnTo>
                  <a:lnTo>
                    <a:pt x="334" y="176"/>
                  </a:lnTo>
                  <a:lnTo>
                    <a:pt x="358" y="176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0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FF1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1" name="Freeform 91">
              <a:extLst>
                <a:ext uri="{FF2B5EF4-FFF2-40B4-BE49-F238E27FC236}">
                  <a16:creationId xmlns:a16="http://schemas.microsoft.com/office/drawing/2014/main" id="{48A3F2DE-90EE-43A5-BDC4-5AF532A14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1286"/>
              <a:ext cx="130" cy="1"/>
            </a:xfrm>
            <a:custGeom>
              <a:avLst/>
              <a:gdLst>
                <a:gd name="T0" fmla="*/ 0 w 130"/>
                <a:gd name="T1" fmla="*/ 0 w 130"/>
                <a:gd name="T2" fmla="*/ 130 w 130"/>
                <a:gd name="T3" fmla="*/ 0 w 1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0">
                  <a:moveTo>
                    <a:pt x="0" y="0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1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2" name="Freeform 92">
              <a:extLst>
                <a:ext uri="{FF2B5EF4-FFF2-40B4-BE49-F238E27FC236}">
                  <a16:creationId xmlns:a16="http://schemas.microsoft.com/office/drawing/2014/main" id="{35B14510-7A50-44E7-8914-5D143DA22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1286"/>
              <a:ext cx="130" cy="1"/>
            </a:xfrm>
            <a:custGeom>
              <a:avLst/>
              <a:gdLst>
                <a:gd name="T0" fmla="*/ 0 w 130"/>
                <a:gd name="T1" fmla="*/ 0 w 130"/>
                <a:gd name="T2" fmla="*/ 130 w 1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30">
                  <a:moveTo>
                    <a:pt x="0" y="0"/>
                  </a:moveTo>
                  <a:lnTo>
                    <a:pt x="0" y="0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3" name="Freeform 93">
              <a:extLst>
                <a:ext uri="{FF2B5EF4-FFF2-40B4-BE49-F238E27FC236}">
                  <a16:creationId xmlns:a16="http://schemas.microsoft.com/office/drawing/2014/main" id="{7ED5E96B-62AA-4A0C-A528-27E8A54A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" y="1286"/>
              <a:ext cx="358" cy="1"/>
            </a:xfrm>
            <a:custGeom>
              <a:avLst/>
              <a:gdLst>
                <a:gd name="T0" fmla="*/ 0 w 358"/>
                <a:gd name="T1" fmla="*/ 0 w 358"/>
                <a:gd name="T2" fmla="*/ 358 w 358"/>
                <a:gd name="T3" fmla="*/ 0 w 35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58">
                  <a:moveTo>
                    <a:pt x="0" y="0"/>
                  </a:moveTo>
                  <a:lnTo>
                    <a:pt x="0" y="0"/>
                  </a:lnTo>
                  <a:lnTo>
                    <a:pt x="3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1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4" name="Freeform 94">
              <a:extLst>
                <a:ext uri="{FF2B5EF4-FFF2-40B4-BE49-F238E27FC236}">
                  <a16:creationId xmlns:a16="http://schemas.microsoft.com/office/drawing/2014/main" id="{EA1E5CC1-3FAD-4BF0-A860-42BC26308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" y="1286"/>
              <a:ext cx="358" cy="1"/>
            </a:xfrm>
            <a:custGeom>
              <a:avLst/>
              <a:gdLst>
                <a:gd name="T0" fmla="*/ 0 w 358"/>
                <a:gd name="T1" fmla="*/ 0 w 358"/>
                <a:gd name="T2" fmla="*/ 358 w 35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58">
                  <a:moveTo>
                    <a:pt x="0" y="0"/>
                  </a:moveTo>
                  <a:lnTo>
                    <a:pt x="0" y="0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5" name="Freeform 95">
              <a:extLst>
                <a:ext uri="{FF2B5EF4-FFF2-40B4-BE49-F238E27FC236}">
                  <a16:creationId xmlns:a16="http://schemas.microsoft.com/office/drawing/2014/main" id="{4E45C673-04FB-42AD-859D-788C3A18E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1286"/>
              <a:ext cx="262" cy="822"/>
            </a:xfrm>
            <a:custGeom>
              <a:avLst/>
              <a:gdLst>
                <a:gd name="T0" fmla="*/ 130 w 262"/>
                <a:gd name="T1" fmla="*/ 0 h 822"/>
                <a:gd name="T2" fmla="*/ 130 w 262"/>
                <a:gd name="T3" fmla="*/ 0 h 822"/>
                <a:gd name="T4" fmla="*/ 0 w 262"/>
                <a:gd name="T5" fmla="*/ 0 h 822"/>
                <a:gd name="T6" fmla="*/ 0 w 262"/>
                <a:gd name="T7" fmla="*/ 176 h 822"/>
                <a:gd name="T8" fmla="*/ 24 w 262"/>
                <a:gd name="T9" fmla="*/ 176 h 822"/>
                <a:gd name="T10" fmla="*/ 24 w 262"/>
                <a:gd name="T11" fmla="*/ 224 h 822"/>
                <a:gd name="T12" fmla="*/ 196 w 262"/>
                <a:gd name="T13" fmla="*/ 224 h 822"/>
                <a:gd name="T14" fmla="*/ 196 w 262"/>
                <a:gd name="T15" fmla="*/ 822 h 822"/>
                <a:gd name="T16" fmla="*/ 206 w 262"/>
                <a:gd name="T17" fmla="*/ 822 h 822"/>
                <a:gd name="T18" fmla="*/ 262 w 262"/>
                <a:gd name="T19" fmla="*/ 726 h 822"/>
                <a:gd name="T20" fmla="*/ 262 w 262"/>
                <a:gd name="T21" fmla="*/ 80 h 822"/>
                <a:gd name="T22" fmla="*/ 130 w 262"/>
                <a:gd name="T23" fmla="*/ 80 h 822"/>
                <a:gd name="T24" fmla="*/ 130 w 262"/>
                <a:gd name="T25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822">
                  <a:moveTo>
                    <a:pt x="130" y="0"/>
                  </a:moveTo>
                  <a:lnTo>
                    <a:pt x="130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196" y="224"/>
                  </a:lnTo>
                  <a:lnTo>
                    <a:pt x="196" y="822"/>
                  </a:lnTo>
                  <a:lnTo>
                    <a:pt x="206" y="822"/>
                  </a:lnTo>
                  <a:lnTo>
                    <a:pt x="262" y="726"/>
                  </a:lnTo>
                  <a:lnTo>
                    <a:pt x="262" y="80"/>
                  </a:lnTo>
                  <a:lnTo>
                    <a:pt x="130" y="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1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6" name="Freeform 96">
              <a:extLst>
                <a:ext uri="{FF2B5EF4-FFF2-40B4-BE49-F238E27FC236}">
                  <a16:creationId xmlns:a16="http://schemas.microsoft.com/office/drawing/2014/main" id="{999E719E-6935-4153-8876-8177B593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" y="1366"/>
              <a:ext cx="260" cy="742"/>
            </a:xfrm>
            <a:custGeom>
              <a:avLst/>
              <a:gdLst>
                <a:gd name="T0" fmla="*/ 260 w 260"/>
                <a:gd name="T1" fmla="*/ 96 h 742"/>
                <a:gd name="T2" fmla="*/ 236 w 260"/>
                <a:gd name="T3" fmla="*/ 96 h 742"/>
                <a:gd name="T4" fmla="*/ 236 w 260"/>
                <a:gd name="T5" fmla="*/ 144 h 742"/>
                <a:gd name="T6" fmla="*/ 64 w 260"/>
                <a:gd name="T7" fmla="*/ 144 h 742"/>
                <a:gd name="T8" fmla="*/ 64 w 260"/>
                <a:gd name="T9" fmla="*/ 742 h 742"/>
                <a:gd name="T10" fmla="*/ 54 w 260"/>
                <a:gd name="T11" fmla="*/ 742 h 742"/>
                <a:gd name="T12" fmla="*/ 0 w 260"/>
                <a:gd name="T13" fmla="*/ 646 h 742"/>
                <a:gd name="T14" fmla="*/ 0 w 260"/>
                <a:gd name="T15" fmla="*/ 0 h 742"/>
                <a:gd name="T16" fmla="*/ 130 w 260"/>
                <a:gd name="T17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742">
                  <a:moveTo>
                    <a:pt x="260" y="96"/>
                  </a:moveTo>
                  <a:lnTo>
                    <a:pt x="236" y="96"/>
                  </a:lnTo>
                  <a:lnTo>
                    <a:pt x="236" y="144"/>
                  </a:lnTo>
                  <a:lnTo>
                    <a:pt x="64" y="144"/>
                  </a:lnTo>
                  <a:lnTo>
                    <a:pt x="64" y="742"/>
                  </a:lnTo>
                  <a:lnTo>
                    <a:pt x="54" y="742"/>
                  </a:lnTo>
                  <a:lnTo>
                    <a:pt x="0" y="646"/>
                  </a:lnTo>
                  <a:lnTo>
                    <a:pt x="0" y="0"/>
                  </a:lnTo>
                  <a:lnTo>
                    <a:pt x="13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7" name="Freeform 97">
              <a:extLst>
                <a:ext uri="{FF2B5EF4-FFF2-40B4-BE49-F238E27FC236}">
                  <a16:creationId xmlns:a16="http://schemas.microsoft.com/office/drawing/2014/main" id="{6F069549-A192-4450-9186-14E4E2138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" y="1462"/>
              <a:ext cx="358" cy="48"/>
            </a:xfrm>
            <a:custGeom>
              <a:avLst/>
              <a:gdLst>
                <a:gd name="T0" fmla="*/ 358 w 358"/>
                <a:gd name="T1" fmla="*/ 0 h 48"/>
                <a:gd name="T2" fmla="*/ 334 w 358"/>
                <a:gd name="T3" fmla="*/ 0 h 48"/>
                <a:gd name="T4" fmla="*/ 334 w 358"/>
                <a:gd name="T5" fmla="*/ 48 h 48"/>
                <a:gd name="T6" fmla="*/ 24 w 358"/>
                <a:gd name="T7" fmla="*/ 48 h 48"/>
                <a:gd name="T8" fmla="*/ 24 w 358"/>
                <a:gd name="T9" fmla="*/ 0 h 48"/>
                <a:gd name="T10" fmla="*/ 0 w 35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48">
                  <a:moveTo>
                    <a:pt x="358" y="0"/>
                  </a:moveTo>
                  <a:lnTo>
                    <a:pt x="334" y="0"/>
                  </a:lnTo>
                  <a:lnTo>
                    <a:pt x="334" y="48"/>
                  </a:lnTo>
                  <a:lnTo>
                    <a:pt x="24" y="48"/>
                  </a:lnTo>
                  <a:lnTo>
                    <a:pt x="24" y="0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8" name="Freeform 98">
              <a:extLst>
                <a:ext uri="{FF2B5EF4-FFF2-40B4-BE49-F238E27FC236}">
                  <a16:creationId xmlns:a16="http://schemas.microsoft.com/office/drawing/2014/main" id="{69901733-9FB6-4EDF-A36C-14F701CFD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1366"/>
              <a:ext cx="262" cy="742"/>
            </a:xfrm>
            <a:custGeom>
              <a:avLst/>
              <a:gdLst>
                <a:gd name="T0" fmla="*/ 0 w 262"/>
                <a:gd name="T1" fmla="*/ 96 h 742"/>
                <a:gd name="T2" fmla="*/ 24 w 262"/>
                <a:gd name="T3" fmla="*/ 96 h 742"/>
                <a:gd name="T4" fmla="*/ 24 w 262"/>
                <a:gd name="T5" fmla="*/ 144 h 742"/>
                <a:gd name="T6" fmla="*/ 196 w 262"/>
                <a:gd name="T7" fmla="*/ 144 h 742"/>
                <a:gd name="T8" fmla="*/ 196 w 262"/>
                <a:gd name="T9" fmla="*/ 742 h 742"/>
                <a:gd name="T10" fmla="*/ 206 w 262"/>
                <a:gd name="T11" fmla="*/ 742 h 742"/>
                <a:gd name="T12" fmla="*/ 262 w 262"/>
                <a:gd name="T13" fmla="*/ 646 h 742"/>
                <a:gd name="T14" fmla="*/ 262 w 262"/>
                <a:gd name="T15" fmla="*/ 0 h 742"/>
                <a:gd name="T16" fmla="*/ 130 w 262"/>
                <a:gd name="T17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742">
                  <a:moveTo>
                    <a:pt x="0" y="96"/>
                  </a:moveTo>
                  <a:lnTo>
                    <a:pt x="24" y="96"/>
                  </a:lnTo>
                  <a:lnTo>
                    <a:pt x="24" y="144"/>
                  </a:lnTo>
                  <a:lnTo>
                    <a:pt x="196" y="144"/>
                  </a:lnTo>
                  <a:lnTo>
                    <a:pt x="196" y="742"/>
                  </a:lnTo>
                  <a:lnTo>
                    <a:pt x="206" y="742"/>
                  </a:lnTo>
                  <a:lnTo>
                    <a:pt x="262" y="646"/>
                  </a:lnTo>
                  <a:lnTo>
                    <a:pt x="262" y="0"/>
                  </a:lnTo>
                  <a:lnTo>
                    <a:pt x="13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19" name="Line 99">
              <a:extLst>
                <a:ext uri="{FF2B5EF4-FFF2-40B4-BE49-F238E27FC236}">
                  <a16:creationId xmlns:a16="http://schemas.microsoft.com/office/drawing/2014/main" id="{850B7CE4-5389-4CD8-8AD1-DD592092F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28" y="3014"/>
              <a:ext cx="538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0" name="Line 100">
              <a:extLst>
                <a:ext uri="{FF2B5EF4-FFF2-40B4-BE49-F238E27FC236}">
                  <a16:creationId xmlns:a16="http://schemas.microsoft.com/office/drawing/2014/main" id="{BED1D95E-D316-4B9E-8623-321031B091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28" y="2804"/>
              <a:ext cx="538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1" name="Line 101">
              <a:extLst>
                <a:ext uri="{FF2B5EF4-FFF2-40B4-BE49-F238E27FC236}">
                  <a16:creationId xmlns:a16="http://schemas.microsoft.com/office/drawing/2014/main" id="{378ABED8-81A8-4949-9B74-5983DEBDF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4" y="3168"/>
              <a:ext cx="686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2" name="Freeform 102">
              <a:extLst>
                <a:ext uri="{FF2B5EF4-FFF2-40B4-BE49-F238E27FC236}">
                  <a16:creationId xmlns:a16="http://schemas.microsoft.com/office/drawing/2014/main" id="{B0AE524B-F9E7-4CE8-BFCD-F7A72F268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1820"/>
              <a:ext cx="96" cy="644"/>
            </a:xfrm>
            <a:custGeom>
              <a:avLst/>
              <a:gdLst>
                <a:gd name="T0" fmla="*/ 96 w 96"/>
                <a:gd name="T1" fmla="*/ 644 h 644"/>
                <a:gd name="T2" fmla="*/ 92 w 96"/>
                <a:gd name="T3" fmla="*/ 640 h 644"/>
                <a:gd name="T4" fmla="*/ 86 w 96"/>
                <a:gd name="T5" fmla="*/ 624 h 644"/>
                <a:gd name="T6" fmla="*/ 72 w 96"/>
                <a:gd name="T7" fmla="*/ 598 h 644"/>
                <a:gd name="T8" fmla="*/ 54 w 96"/>
                <a:gd name="T9" fmla="*/ 560 h 644"/>
                <a:gd name="T10" fmla="*/ 36 w 96"/>
                <a:gd name="T11" fmla="*/ 514 h 644"/>
                <a:gd name="T12" fmla="*/ 18 w 96"/>
                <a:gd name="T13" fmla="*/ 460 h 644"/>
                <a:gd name="T14" fmla="*/ 6 w 96"/>
                <a:gd name="T15" fmla="*/ 406 h 644"/>
                <a:gd name="T16" fmla="*/ 0 w 96"/>
                <a:gd name="T17" fmla="*/ 350 h 644"/>
                <a:gd name="T18" fmla="*/ 0 w 96"/>
                <a:gd name="T19" fmla="*/ 294 h 644"/>
                <a:gd name="T20" fmla="*/ 6 w 96"/>
                <a:gd name="T21" fmla="*/ 238 h 644"/>
                <a:gd name="T22" fmla="*/ 18 w 96"/>
                <a:gd name="T23" fmla="*/ 184 h 644"/>
                <a:gd name="T24" fmla="*/ 36 w 96"/>
                <a:gd name="T25" fmla="*/ 130 h 644"/>
                <a:gd name="T26" fmla="*/ 54 w 96"/>
                <a:gd name="T27" fmla="*/ 84 h 644"/>
                <a:gd name="T28" fmla="*/ 72 w 96"/>
                <a:gd name="T29" fmla="*/ 46 h 644"/>
                <a:gd name="T30" fmla="*/ 86 w 96"/>
                <a:gd name="T31" fmla="*/ 18 h 644"/>
                <a:gd name="T32" fmla="*/ 92 w 96"/>
                <a:gd name="T33" fmla="*/ 4 h 644"/>
                <a:gd name="T34" fmla="*/ 96 w 96"/>
                <a:gd name="T35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4">
                  <a:moveTo>
                    <a:pt x="96" y="644"/>
                  </a:moveTo>
                  <a:lnTo>
                    <a:pt x="92" y="640"/>
                  </a:lnTo>
                  <a:lnTo>
                    <a:pt x="86" y="624"/>
                  </a:lnTo>
                  <a:lnTo>
                    <a:pt x="72" y="598"/>
                  </a:lnTo>
                  <a:lnTo>
                    <a:pt x="54" y="560"/>
                  </a:lnTo>
                  <a:lnTo>
                    <a:pt x="36" y="514"/>
                  </a:lnTo>
                  <a:lnTo>
                    <a:pt x="18" y="460"/>
                  </a:lnTo>
                  <a:lnTo>
                    <a:pt x="6" y="406"/>
                  </a:lnTo>
                  <a:lnTo>
                    <a:pt x="0" y="350"/>
                  </a:lnTo>
                  <a:lnTo>
                    <a:pt x="0" y="294"/>
                  </a:lnTo>
                  <a:lnTo>
                    <a:pt x="6" y="238"/>
                  </a:lnTo>
                  <a:lnTo>
                    <a:pt x="18" y="184"/>
                  </a:lnTo>
                  <a:lnTo>
                    <a:pt x="36" y="130"/>
                  </a:lnTo>
                  <a:lnTo>
                    <a:pt x="54" y="84"/>
                  </a:lnTo>
                  <a:lnTo>
                    <a:pt x="72" y="46"/>
                  </a:lnTo>
                  <a:lnTo>
                    <a:pt x="86" y="18"/>
                  </a:lnTo>
                  <a:lnTo>
                    <a:pt x="92" y="4"/>
                  </a:lnTo>
                  <a:lnTo>
                    <a:pt x="96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3" name="Line 103">
              <a:extLst>
                <a:ext uri="{FF2B5EF4-FFF2-40B4-BE49-F238E27FC236}">
                  <a16:creationId xmlns:a16="http://schemas.microsoft.com/office/drawing/2014/main" id="{CB2A2CE7-8271-4F2D-AECB-AB5A5EDDA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0" y="1802"/>
              <a:ext cx="1" cy="67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4" name="Line 104">
              <a:extLst>
                <a:ext uri="{FF2B5EF4-FFF2-40B4-BE49-F238E27FC236}">
                  <a16:creationId xmlns:a16="http://schemas.microsoft.com/office/drawing/2014/main" id="{73BA02B0-DAFB-4FBF-9FCF-6BCB9A038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" y="1820"/>
              <a:ext cx="1" cy="64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5" name="Freeform 105">
              <a:extLst>
                <a:ext uri="{FF2B5EF4-FFF2-40B4-BE49-F238E27FC236}">
                  <a16:creationId xmlns:a16="http://schemas.microsoft.com/office/drawing/2014/main" id="{31958B20-7429-4C46-A11A-A1FBEDD93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" y="1286"/>
              <a:ext cx="590" cy="2602"/>
            </a:xfrm>
            <a:custGeom>
              <a:avLst/>
              <a:gdLst>
                <a:gd name="T0" fmla="*/ 590 w 590"/>
                <a:gd name="T1" fmla="*/ 1728 h 2602"/>
                <a:gd name="T2" fmla="*/ 590 w 590"/>
                <a:gd name="T3" fmla="*/ 1518 h 2602"/>
                <a:gd name="T4" fmla="*/ 254 w 590"/>
                <a:gd name="T5" fmla="*/ 1518 h 2602"/>
                <a:gd name="T6" fmla="*/ 254 w 590"/>
                <a:gd name="T7" fmla="*/ 0 h 2602"/>
                <a:gd name="T8" fmla="*/ 254 w 590"/>
                <a:gd name="T9" fmla="*/ 0 h 2602"/>
                <a:gd name="T10" fmla="*/ 0 w 590"/>
                <a:gd name="T11" fmla="*/ 0 h 2602"/>
                <a:gd name="T12" fmla="*/ 2 w 590"/>
                <a:gd name="T13" fmla="*/ 8 h 2602"/>
                <a:gd name="T14" fmla="*/ 6 w 590"/>
                <a:gd name="T15" fmla="*/ 22 h 2602"/>
                <a:gd name="T16" fmla="*/ 8 w 590"/>
                <a:gd name="T17" fmla="*/ 34 h 2602"/>
                <a:gd name="T18" fmla="*/ 8 w 590"/>
                <a:gd name="T19" fmla="*/ 48 h 2602"/>
                <a:gd name="T20" fmla="*/ 10 w 590"/>
                <a:gd name="T21" fmla="*/ 62 h 2602"/>
                <a:gd name="T22" fmla="*/ 10 w 590"/>
                <a:gd name="T23" fmla="*/ 1578 h 2602"/>
                <a:gd name="T24" fmla="*/ 10 w 590"/>
                <a:gd name="T25" fmla="*/ 1588 h 2602"/>
                <a:gd name="T26" fmla="*/ 10 w 590"/>
                <a:gd name="T27" fmla="*/ 1598 h 2602"/>
                <a:gd name="T28" fmla="*/ 12 w 590"/>
                <a:gd name="T29" fmla="*/ 1608 h 2602"/>
                <a:gd name="T30" fmla="*/ 14 w 590"/>
                <a:gd name="T31" fmla="*/ 1618 h 2602"/>
                <a:gd name="T32" fmla="*/ 16 w 590"/>
                <a:gd name="T33" fmla="*/ 1628 h 2602"/>
                <a:gd name="T34" fmla="*/ 18 w 590"/>
                <a:gd name="T35" fmla="*/ 1638 h 2602"/>
                <a:gd name="T36" fmla="*/ 22 w 590"/>
                <a:gd name="T37" fmla="*/ 1648 h 2602"/>
                <a:gd name="T38" fmla="*/ 26 w 590"/>
                <a:gd name="T39" fmla="*/ 1656 h 2602"/>
                <a:gd name="T40" fmla="*/ 30 w 590"/>
                <a:gd name="T41" fmla="*/ 1666 h 2602"/>
                <a:gd name="T42" fmla="*/ 34 w 590"/>
                <a:gd name="T43" fmla="*/ 1676 h 2602"/>
                <a:gd name="T44" fmla="*/ 40 w 590"/>
                <a:gd name="T45" fmla="*/ 1684 h 2602"/>
                <a:gd name="T46" fmla="*/ 44 w 590"/>
                <a:gd name="T47" fmla="*/ 1692 h 2602"/>
                <a:gd name="T48" fmla="*/ 50 w 590"/>
                <a:gd name="T49" fmla="*/ 1700 h 2602"/>
                <a:gd name="T50" fmla="*/ 56 w 590"/>
                <a:gd name="T51" fmla="*/ 1708 h 2602"/>
                <a:gd name="T52" fmla="*/ 62 w 590"/>
                <a:gd name="T53" fmla="*/ 1716 h 2602"/>
                <a:gd name="T54" fmla="*/ 70 w 590"/>
                <a:gd name="T55" fmla="*/ 1724 h 2602"/>
                <a:gd name="T56" fmla="*/ 270 w 590"/>
                <a:gd name="T57" fmla="*/ 1920 h 2602"/>
                <a:gd name="T58" fmla="*/ 270 w 590"/>
                <a:gd name="T59" fmla="*/ 2006 h 2602"/>
                <a:gd name="T60" fmla="*/ 402 w 590"/>
                <a:gd name="T61" fmla="*/ 2136 h 2602"/>
                <a:gd name="T62" fmla="*/ 402 w 590"/>
                <a:gd name="T63" fmla="*/ 2298 h 2602"/>
                <a:gd name="T64" fmla="*/ 290 w 590"/>
                <a:gd name="T65" fmla="*/ 2602 h 2602"/>
                <a:gd name="T66" fmla="*/ 290 w 590"/>
                <a:gd name="T67" fmla="*/ 2602 h 2602"/>
                <a:gd name="T68" fmla="*/ 516 w 590"/>
                <a:gd name="T69" fmla="*/ 2600 h 2602"/>
                <a:gd name="T70" fmla="*/ 516 w 590"/>
                <a:gd name="T71" fmla="*/ 1882 h 2602"/>
                <a:gd name="T72" fmla="*/ 590 w 590"/>
                <a:gd name="T73" fmla="*/ 1728 h 2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0" h="2602">
                  <a:moveTo>
                    <a:pt x="590" y="1728"/>
                  </a:moveTo>
                  <a:lnTo>
                    <a:pt x="590" y="1518"/>
                  </a:lnTo>
                  <a:lnTo>
                    <a:pt x="254" y="1518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6" y="22"/>
                  </a:lnTo>
                  <a:lnTo>
                    <a:pt x="8" y="34"/>
                  </a:lnTo>
                  <a:lnTo>
                    <a:pt x="8" y="48"/>
                  </a:lnTo>
                  <a:lnTo>
                    <a:pt x="10" y="62"/>
                  </a:lnTo>
                  <a:lnTo>
                    <a:pt x="10" y="1578"/>
                  </a:lnTo>
                  <a:lnTo>
                    <a:pt x="10" y="1588"/>
                  </a:lnTo>
                  <a:lnTo>
                    <a:pt x="10" y="1598"/>
                  </a:lnTo>
                  <a:lnTo>
                    <a:pt x="12" y="1608"/>
                  </a:lnTo>
                  <a:lnTo>
                    <a:pt x="14" y="1618"/>
                  </a:lnTo>
                  <a:lnTo>
                    <a:pt x="16" y="1628"/>
                  </a:lnTo>
                  <a:lnTo>
                    <a:pt x="18" y="1638"/>
                  </a:lnTo>
                  <a:lnTo>
                    <a:pt x="22" y="1648"/>
                  </a:lnTo>
                  <a:lnTo>
                    <a:pt x="26" y="1656"/>
                  </a:lnTo>
                  <a:lnTo>
                    <a:pt x="30" y="1666"/>
                  </a:lnTo>
                  <a:lnTo>
                    <a:pt x="34" y="1676"/>
                  </a:lnTo>
                  <a:lnTo>
                    <a:pt x="40" y="1684"/>
                  </a:lnTo>
                  <a:lnTo>
                    <a:pt x="44" y="1692"/>
                  </a:lnTo>
                  <a:lnTo>
                    <a:pt x="50" y="1700"/>
                  </a:lnTo>
                  <a:lnTo>
                    <a:pt x="56" y="1708"/>
                  </a:lnTo>
                  <a:lnTo>
                    <a:pt x="62" y="1716"/>
                  </a:lnTo>
                  <a:lnTo>
                    <a:pt x="70" y="1724"/>
                  </a:lnTo>
                  <a:lnTo>
                    <a:pt x="270" y="1920"/>
                  </a:lnTo>
                  <a:lnTo>
                    <a:pt x="270" y="2006"/>
                  </a:lnTo>
                  <a:lnTo>
                    <a:pt x="402" y="2136"/>
                  </a:lnTo>
                  <a:lnTo>
                    <a:pt x="402" y="2298"/>
                  </a:lnTo>
                  <a:lnTo>
                    <a:pt x="290" y="2602"/>
                  </a:lnTo>
                  <a:lnTo>
                    <a:pt x="290" y="2602"/>
                  </a:lnTo>
                  <a:lnTo>
                    <a:pt x="516" y="2600"/>
                  </a:lnTo>
                  <a:lnTo>
                    <a:pt x="516" y="1882"/>
                  </a:lnTo>
                  <a:lnTo>
                    <a:pt x="590" y="1728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6" name="Freeform 106">
              <a:extLst>
                <a:ext uri="{FF2B5EF4-FFF2-40B4-BE49-F238E27FC236}">
                  <a16:creationId xmlns:a16="http://schemas.microsoft.com/office/drawing/2014/main" id="{EDC999EE-8200-4C67-BEC6-1A927201C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2464"/>
              <a:ext cx="1314" cy="1416"/>
            </a:xfrm>
            <a:custGeom>
              <a:avLst/>
              <a:gdLst>
                <a:gd name="T0" fmla="*/ 320 w 1314"/>
                <a:gd name="T1" fmla="*/ 828 h 1416"/>
                <a:gd name="T2" fmla="*/ 320 w 1314"/>
                <a:gd name="T3" fmla="*/ 742 h 1416"/>
                <a:gd name="T4" fmla="*/ 520 w 1314"/>
                <a:gd name="T5" fmla="*/ 546 h 1416"/>
                <a:gd name="T6" fmla="*/ 526 w 1314"/>
                <a:gd name="T7" fmla="*/ 538 h 1416"/>
                <a:gd name="T8" fmla="*/ 534 w 1314"/>
                <a:gd name="T9" fmla="*/ 530 h 1416"/>
                <a:gd name="T10" fmla="*/ 540 w 1314"/>
                <a:gd name="T11" fmla="*/ 522 h 1416"/>
                <a:gd name="T12" fmla="*/ 546 w 1314"/>
                <a:gd name="T13" fmla="*/ 514 h 1416"/>
                <a:gd name="T14" fmla="*/ 550 w 1314"/>
                <a:gd name="T15" fmla="*/ 506 h 1416"/>
                <a:gd name="T16" fmla="*/ 556 w 1314"/>
                <a:gd name="T17" fmla="*/ 498 h 1416"/>
                <a:gd name="T18" fmla="*/ 560 w 1314"/>
                <a:gd name="T19" fmla="*/ 488 h 1416"/>
                <a:gd name="T20" fmla="*/ 566 w 1314"/>
                <a:gd name="T21" fmla="*/ 478 h 1416"/>
                <a:gd name="T22" fmla="*/ 570 w 1314"/>
                <a:gd name="T23" fmla="*/ 470 h 1416"/>
                <a:gd name="T24" fmla="*/ 572 w 1314"/>
                <a:gd name="T25" fmla="*/ 460 h 1416"/>
                <a:gd name="T26" fmla="*/ 574 w 1314"/>
                <a:gd name="T27" fmla="*/ 450 h 1416"/>
                <a:gd name="T28" fmla="*/ 578 w 1314"/>
                <a:gd name="T29" fmla="*/ 440 h 1416"/>
                <a:gd name="T30" fmla="*/ 580 w 1314"/>
                <a:gd name="T31" fmla="*/ 430 h 1416"/>
                <a:gd name="T32" fmla="*/ 580 w 1314"/>
                <a:gd name="T33" fmla="*/ 420 h 1416"/>
                <a:gd name="T34" fmla="*/ 582 w 1314"/>
                <a:gd name="T35" fmla="*/ 410 h 1416"/>
                <a:gd name="T36" fmla="*/ 582 w 1314"/>
                <a:gd name="T37" fmla="*/ 400 h 1416"/>
                <a:gd name="T38" fmla="*/ 582 w 1314"/>
                <a:gd name="T39" fmla="*/ 324 h 1416"/>
                <a:gd name="T40" fmla="*/ 582 w 1314"/>
                <a:gd name="T41" fmla="*/ 316 h 1416"/>
                <a:gd name="T42" fmla="*/ 582 w 1314"/>
                <a:gd name="T43" fmla="*/ 310 h 1416"/>
                <a:gd name="T44" fmla="*/ 584 w 1314"/>
                <a:gd name="T45" fmla="*/ 304 h 1416"/>
                <a:gd name="T46" fmla="*/ 586 w 1314"/>
                <a:gd name="T47" fmla="*/ 298 h 1416"/>
                <a:gd name="T48" fmla="*/ 590 w 1314"/>
                <a:gd name="T49" fmla="*/ 292 h 1416"/>
                <a:gd name="T50" fmla="*/ 592 w 1314"/>
                <a:gd name="T51" fmla="*/ 288 h 1416"/>
                <a:gd name="T52" fmla="*/ 596 w 1314"/>
                <a:gd name="T53" fmla="*/ 282 h 1416"/>
                <a:gd name="T54" fmla="*/ 600 w 1314"/>
                <a:gd name="T55" fmla="*/ 278 h 1416"/>
                <a:gd name="T56" fmla="*/ 604 w 1314"/>
                <a:gd name="T57" fmla="*/ 274 h 1416"/>
                <a:gd name="T58" fmla="*/ 610 w 1314"/>
                <a:gd name="T59" fmla="*/ 270 h 1416"/>
                <a:gd name="T60" fmla="*/ 614 w 1314"/>
                <a:gd name="T61" fmla="*/ 266 h 1416"/>
                <a:gd name="T62" fmla="*/ 622 w 1314"/>
                <a:gd name="T63" fmla="*/ 264 h 1416"/>
                <a:gd name="T64" fmla="*/ 626 w 1314"/>
                <a:gd name="T65" fmla="*/ 262 h 1416"/>
                <a:gd name="T66" fmla="*/ 634 w 1314"/>
                <a:gd name="T67" fmla="*/ 260 h 1416"/>
                <a:gd name="T68" fmla="*/ 640 w 1314"/>
                <a:gd name="T69" fmla="*/ 258 h 1416"/>
                <a:gd name="T70" fmla="*/ 646 w 1314"/>
                <a:gd name="T71" fmla="*/ 258 h 1416"/>
                <a:gd name="T72" fmla="*/ 898 w 1314"/>
                <a:gd name="T73" fmla="*/ 258 h 1416"/>
                <a:gd name="T74" fmla="*/ 1028 w 1314"/>
                <a:gd name="T75" fmla="*/ 130 h 1416"/>
                <a:gd name="T76" fmla="*/ 1192 w 1314"/>
                <a:gd name="T77" fmla="*/ 130 h 1416"/>
                <a:gd name="T78" fmla="*/ 1314 w 1314"/>
                <a:gd name="T79" fmla="*/ 172 h 1416"/>
                <a:gd name="T80" fmla="*/ 1314 w 1314"/>
                <a:gd name="T81" fmla="*/ 172 h 1416"/>
                <a:gd name="T82" fmla="*/ 1314 w 1314"/>
                <a:gd name="T83" fmla="*/ 16 h 1416"/>
                <a:gd name="T84" fmla="*/ 974 w 1314"/>
                <a:gd name="T85" fmla="*/ 16 h 1416"/>
                <a:gd name="T86" fmla="*/ 788 w 1314"/>
                <a:gd name="T87" fmla="*/ 0 h 1416"/>
                <a:gd name="T88" fmla="*/ 336 w 1314"/>
                <a:gd name="T89" fmla="*/ 0 h 1416"/>
                <a:gd name="T90" fmla="*/ 336 w 1314"/>
                <a:gd name="T91" fmla="*/ 340 h 1416"/>
                <a:gd name="T92" fmla="*/ 0 w 1314"/>
                <a:gd name="T93" fmla="*/ 340 h 1416"/>
                <a:gd name="T94" fmla="*/ 0 w 1314"/>
                <a:gd name="T95" fmla="*/ 550 h 1416"/>
                <a:gd name="T96" fmla="*/ 74 w 1314"/>
                <a:gd name="T97" fmla="*/ 704 h 1416"/>
                <a:gd name="T98" fmla="*/ 74 w 1314"/>
                <a:gd name="T99" fmla="*/ 1416 h 1416"/>
                <a:gd name="T100" fmla="*/ 74 w 1314"/>
                <a:gd name="T101" fmla="*/ 1416 h 1416"/>
                <a:gd name="T102" fmla="*/ 298 w 1314"/>
                <a:gd name="T103" fmla="*/ 1414 h 1416"/>
                <a:gd name="T104" fmla="*/ 188 w 1314"/>
                <a:gd name="T105" fmla="*/ 1120 h 1416"/>
                <a:gd name="T106" fmla="*/ 188 w 1314"/>
                <a:gd name="T107" fmla="*/ 958 h 1416"/>
                <a:gd name="T108" fmla="*/ 320 w 1314"/>
                <a:gd name="T109" fmla="*/ 828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14" h="1416">
                  <a:moveTo>
                    <a:pt x="320" y="828"/>
                  </a:moveTo>
                  <a:lnTo>
                    <a:pt x="320" y="742"/>
                  </a:lnTo>
                  <a:lnTo>
                    <a:pt x="520" y="546"/>
                  </a:lnTo>
                  <a:lnTo>
                    <a:pt x="526" y="538"/>
                  </a:lnTo>
                  <a:lnTo>
                    <a:pt x="534" y="530"/>
                  </a:lnTo>
                  <a:lnTo>
                    <a:pt x="540" y="522"/>
                  </a:lnTo>
                  <a:lnTo>
                    <a:pt x="546" y="514"/>
                  </a:lnTo>
                  <a:lnTo>
                    <a:pt x="550" y="506"/>
                  </a:lnTo>
                  <a:lnTo>
                    <a:pt x="556" y="498"/>
                  </a:lnTo>
                  <a:lnTo>
                    <a:pt x="560" y="488"/>
                  </a:lnTo>
                  <a:lnTo>
                    <a:pt x="566" y="478"/>
                  </a:lnTo>
                  <a:lnTo>
                    <a:pt x="570" y="470"/>
                  </a:lnTo>
                  <a:lnTo>
                    <a:pt x="572" y="460"/>
                  </a:lnTo>
                  <a:lnTo>
                    <a:pt x="574" y="450"/>
                  </a:lnTo>
                  <a:lnTo>
                    <a:pt x="578" y="440"/>
                  </a:lnTo>
                  <a:lnTo>
                    <a:pt x="580" y="430"/>
                  </a:lnTo>
                  <a:lnTo>
                    <a:pt x="580" y="420"/>
                  </a:lnTo>
                  <a:lnTo>
                    <a:pt x="582" y="410"/>
                  </a:lnTo>
                  <a:lnTo>
                    <a:pt x="582" y="400"/>
                  </a:lnTo>
                  <a:lnTo>
                    <a:pt x="582" y="324"/>
                  </a:lnTo>
                  <a:lnTo>
                    <a:pt x="582" y="316"/>
                  </a:lnTo>
                  <a:lnTo>
                    <a:pt x="582" y="310"/>
                  </a:lnTo>
                  <a:lnTo>
                    <a:pt x="584" y="304"/>
                  </a:lnTo>
                  <a:lnTo>
                    <a:pt x="586" y="298"/>
                  </a:lnTo>
                  <a:lnTo>
                    <a:pt x="590" y="292"/>
                  </a:lnTo>
                  <a:lnTo>
                    <a:pt x="592" y="288"/>
                  </a:lnTo>
                  <a:lnTo>
                    <a:pt x="596" y="282"/>
                  </a:lnTo>
                  <a:lnTo>
                    <a:pt x="600" y="278"/>
                  </a:lnTo>
                  <a:lnTo>
                    <a:pt x="604" y="274"/>
                  </a:lnTo>
                  <a:lnTo>
                    <a:pt x="610" y="270"/>
                  </a:lnTo>
                  <a:lnTo>
                    <a:pt x="614" y="266"/>
                  </a:lnTo>
                  <a:lnTo>
                    <a:pt x="622" y="264"/>
                  </a:lnTo>
                  <a:lnTo>
                    <a:pt x="626" y="262"/>
                  </a:lnTo>
                  <a:lnTo>
                    <a:pt x="634" y="260"/>
                  </a:lnTo>
                  <a:lnTo>
                    <a:pt x="640" y="258"/>
                  </a:lnTo>
                  <a:lnTo>
                    <a:pt x="646" y="258"/>
                  </a:lnTo>
                  <a:lnTo>
                    <a:pt x="898" y="258"/>
                  </a:lnTo>
                  <a:lnTo>
                    <a:pt x="1028" y="130"/>
                  </a:lnTo>
                  <a:lnTo>
                    <a:pt x="1192" y="130"/>
                  </a:lnTo>
                  <a:lnTo>
                    <a:pt x="1314" y="172"/>
                  </a:lnTo>
                  <a:lnTo>
                    <a:pt x="1314" y="172"/>
                  </a:lnTo>
                  <a:lnTo>
                    <a:pt x="1314" y="16"/>
                  </a:lnTo>
                  <a:lnTo>
                    <a:pt x="974" y="16"/>
                  </a:lnTo>
                  <a:lnTo>
                    <a:pt x="788" y="0"/>
                  </a:lnTo>
                  <a:lnTo>
                    <a:pt x="336" y="0"/>
                  </a:lnTo>
                  <a:lnTo>
                    <a:pt x="336" y="340"/>
                  </a:lnTo>
                  <a:lnTo>
                    <a:pt x="0" y="340"/>
                  </a:lnTo>
                  <a:lnTo>
                    <a:pt x="0" y="550"/>
                  </a:lnTo>
                  <a:lnTo>
                    <a:pt x="74" y="704"/>
                  </a:lnTo>
                  <a:lnTo>
                    <a:pt x="74" y="1416"/>
                  </a:lnTo>
                  <a:lnTo>
                    <a:pt x="74" y="1416"/>
                  </a:lnTo>
                  <a:lnTo>
                    <a:pt x="298" y="1414"/>
                  </a:lnTo>
                  <a:lnTo>
                    <a:pt x="188" y="1120"/>
                  </a:lnTo>
                  <a:lnTo>
                    <a:pt x="188" y="958"/>
                  </a:lnTo>
                  <a:lnTo>
                    <a:pt x="320" y="828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7" name="Freeform 107">
              <a:extLst>
                <a:ext uri="{FF2B5EF4-FFF2-40B4-BE49-F238E27FC236}">
                  <a16:creationId xmlns:a16="http://schemas.microsoft.com/office/drawing/2014/main" id="{62F2CB96-3534-40B3-8DD4-846D5FE76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2480"/>
              <a:ext cx="1" cy="156"/>
            </a:xfrm>
            <a:custGeom>
              <a:avLst/>
              <a:gdLst>
                <a:gd name="T0" fmla="*/ 0 h 156"/>
                <a:gd name="T1" fmla="*/ 0 h 156"/>
                <a:gd name="T2" fmla="*/ 156 h 156"/>
                <a:gd name="T3" fmla="*/ 0 h 15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56">
                  <a:moveTo>
                    <a:pt x="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8" name="Freeform 108">
              <a:extLst>
                <a:ext uri="{FF2B5EF4-FFF2-40B4-BE49-F238E27FC236}">
                  <a16:creationId xmlns:a16="http://schemas.microsoft.com/office/drawing/2014/main" id="{9534D6E7-F23A-42E5-8B3B-45270ACC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2480"/>
              <a:ext cx="1" cy="156"/>
            </a:xfrm>
            <a:custGeom>
              <a:avLst/>
              <a:gdLst>
                <a:gd name="T0" fmla="*/ 0 h 156"/>
                <a:gd name="T1" fmla="*/ 0 h 156"/>
                <a:gd name="T2" fmla="*/ 156 h 15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6">
                  <a:moveTo>
                    <a:pt x="0" y="0"/>
                  </a:moveTo>
                  <a:lnTo>
                    <a:pt x="0" y="0"/>
                  </a:lnTo>
                  <a:lnTo>
                    <a:pt x="0" y="1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29" name="Freeform 109">
              <a:extLst>
                <a:ext uri="{FF2B5EF4-FFF2-40B4-BE49-F238E27FC236}">
                  <a16:creationId xmlns:a16="http://schemas.microsoft.com/office/drawing/2014/main" id="{26FD2E3C-4481-415B-8DB7-2CAE45428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286"/>
              <a:ext cx="970" cy="534"/>
            </a:xfrm>
            <a:custGeom>
              <a:avLst/>
              <a:gdLst>
                <a:gd name="T0" fmla="*/ 970 w 970"/>
                <a:gd name="T1" fmla="*/ 364 h 534"/>
                <a:gd name="T2" fmla="*/ 856 w 970"/>
                <a:gd name="T3" fmla="*/ 404 h 534"/>
                <a:gd name="T4" fmla="*/ 692 w 970"/>
                <a:gd name="T5" fmla="*/ 404 h 534"/>
                <a:gd name="T6" fmla="*/ 562 w 970"/>
                <a:gd name="T7" fmla="*/ 276 h 534"/>
                <a:gd name="T8" fmla="*/ 310 w 970"/>
                <a:gd name="T9" fmla="*/ 276 h 534"/>
                <a:gd name="T10" fmla="*/ 304 w 970"/>
                <a:gd name="T11" fmla="*/ 276 h 534"/>
                <a:gd name="T12" fmla="*/ 298 w 970"/>
                <a:gd name="T13" fmla="*/ 274 h 534"/>
                <a:gd name="T14" fmla="*/ 290 w 970"/>
                <a:gd name="T15" fmla="*/ 272 h 534"/>
                <a:gd name="T16" fmla="*/ 286 w 970"/>
                <a:gd name="T17" fmla="*/ 270 h 534"/>
                <a:gd name="T18" fmla="*/ 278 w 970"/>
                <a:gd name="T19" fmla="*/ 268 h 534"/>
                <a:gd name="T20" fmla="*/ 274 w 970"/>
                <a:gd name="T21" fmla="*/ 264 h 534"/>
                <a:gd name="T22" fmla="*/ 268 w 970"/>
                <a:gd name="T23" fmla="*/ 260 h 534"/>
                <a:gd name="T24" fmla="*/ 264 w 970"/>
                <a:gd name="T25" fmla="*/ 256 h 534"/>
                <a:gd name="T26" fmla="*/ 260 w 970"/>
                <a:gd name="T27" fmla="*/ 252 h 534"/>
                <a:gd name="T28" fmla="*/ 256 w 970"/>
                <a:gd name="T29" fmla="*/ 248 h 534"/>
                <a:gd name="T30" fmla="*/ 254 w 970"/>
                <a:gd name="T31" fmla="*/ 242 h 534"/>
                <a:gd name="T32" fmla="*/ 250 w 970"/>
                <a:gd name="T33" fmla="*/ 236 h 534"/>
                <a:gd name="T34" fmla="*/ 248 w 970"/>
                <a:gd name="T35" fmla="*/ 230 h 534"/>
                <a:gd name="T36" fmla="*/ 246 w 970"/>
                <a:gd name="T37" fmla="*/ 224 h 534"/>
                <a:gd name="T38" fmla="*/ 246 w 970"/>
                <a:gd name="T39" fmla="*/ 218 h 534"/>
                <a:gd name="T40" fmla="*/ 246 w 970"/>
                <a:gd name="T41" fmla="*/ 210 h 534"/>
                <a:gd name="T42" fmla="*/ 246 w 970"/>
                <a:gd name="T43" fmla="*/ 62 h 534"/>
                <a:gd name="T44" fmla="*/ 246 w 970"/>
                <a:gd name="T45" fmla="*/ 48 h 534"/>
                <a:gd name="T46" fmla="*/ 248 w 970"/>
                <a:gd name="T47" fmla="*/ 34 h 534"/>
                <a:gd name="T48" fmla="*/ 250 w 970"/>
                <a:gd name="T49" fmla="*/ 22 h 534"/>
                <a:gd name="T50" fmla="*/ 252 w 970"/>
                <a:gd name="T51" fmla="*/ 8 h 534"/>
                <a:gd name="T52" fmla="*/ 254 w 970"/>
                <a:gd name="T53" fmla="*/ 0 h 534"/>
                <a:gd name="T54" fmla="*/ 254 w 970"/>
                <a:gd name="T55" fmla="*/ 0 h 534"/>
                <a:gd name="T56" fmla="*/ 0 w 970"/>
                <a:gd name="T57" fmla="*/ 0 h 534"/>
                <a:gd name="T58" fmla="*/ 0 w 970"/>
                <a:gd name="T59" fmla="*/ 534 h 534"/>
                <a:gd name="T60" fmla="*/ 452 w 970"/>
                <a:gd name="T61" fmla="*/ 534 h 534"/>
                <a:gd name="T62" fmla="*/ 638 w 970"/>
                <a:gd name="T63" fmla="*/ 516 h 534"/>
                <a:gd name="T64" fmla="*/ 970 w 970"/>
                <a:gd name="T65" fmla="*/ 516 h 534"/>
                <a:gd name="T66" fmla="*/ 970 w 970"/>
                <a:gd name="T67" fmla="*/ 516 h 534"/>
                <a:gd name="T68" fmla="*/ 970 w 970"/>
                <a:gd name="T69" fmla="*/ 364 h 534"/>
                <a:gd name="T70" fmla="*/ 970 w 970"/>
                <a:gd name="T71" fmla="*/ 36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0" h="534">
                  <a:moveTo>
                    <a:pt x="970" y="364"/>
                  </a:moveTo>
                  <a:lnTo>
                    <a:pt x="856" y="404"/>
                  </a:lnTo>
                  <a:lnTo>
                    <a:pt x="692" y="404"/>
                  </a:lnTo>
                  <a:lnTo>
                    <a:pt x="562" y="276"/>
                  </a:lnTo>
                  <a:lnTo>
                    <a:pt x="310" y="276"/>
                  </a:lnTo>
                  <a:lnTo>
                    <a:pt x="304" y="276"/>
                  </a:lnTo>
                  <a:lnTo>
                    <a:pt x="298" y="274"/>
                  </a:lnTo>
                  <a:lnTo>
                    <a:pt x="290" y="272"/>
                  </a:lnTo>
                  <a:lnTo>
                    <a:pt x="286" y="270"/>
                  </a:lnTo>
                  <a:lnTo>
                    <a:pt x="278" y="268"/>
                  </a:lnTo>
                  <a:lnTo>
                    <a:pt x="274" y="264"/>
                  </a:lnTo>
                  <a:lnTo>
                    <a:pt x="268" y="260"/>
                  </a:lnTo>
                  <a:lnTo>
                    <a:pt x="264" y="256"/>
                  </a:lnTo>
                  <a:lnTo>
                    <a:pt x="260" y="252"/>
                  </a:lnTo>
                  <a:lnTo>
                    <a:pt x="256" y="248"/>
                  </a:lnTo>
                  <a:lnTo>
                    <a:pt x="254" y="242"/>
                  </a:lnTo>
                  <a:lnTo>
                    <a:pt x="250" y="236"/>
                  </a:lnTo>
                  <a:lnTo>
                    <a:pt x="248" y="230"/>
                  </a:lnTo>
                  <a:lnTo>
                    <a:pt x="246" y="224"/>
                  </a:lnTo>
                  <a:lnTo>
                    <a:pt x="246" y="218"/>
                  </a:lnTo>
                  <a:lnTo>
                    <a:pt x="246" y="210"/>
                  </a:lnTo>
                  <a:lnTo>
                    <a:pt x="246" y="62"/>
                  </a:lnTo>
                  <a:lnTo>
                    <a:pt x="246" y="48"/>
                  </a:lnTo>
                  <a:lnTo>
                    <a:pt x="248" y="34"/>
                  </a:lnTo>
                  <a:lnTo>
                    <a:pt x="250" y="22"/>
                  </a:lnTo>
                  <a:lnTo>
                    <a:pt x="252" y="8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0" y="0"/>
                  </a:lnTo>
                  <a:lnTo>
                    <a:pt x="0" y="534"/>
                  </a:lnTo>
                  <a:lnTo>
                    <a:pt x="452" y="534"/>
                  </a:lnTo>
                  <a:lnTo>
                    <a:pt x="638" y="516"/>
                  </a:lnTo>
                  <a:lnTo>
                    <a:pt x="970" y="516"/>
                  </a:lnTo>
                  <a:lnTo>
                    <a:pt x="970" y="516"/>
                  </a:lnTo>
                  <a:lnTo>
                    <a:pt x="970" y="364"/>
                  </a:lnTo>
                  <a:lnTo>
                    <a:pt x="970" y="364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0" name="Freeform 110">
              <a:extLst>
                <a:ext uri="{FF2B5EF4-FFF2-40B4-BE49-F238E27FC236}">
                  <a16:creationId xmlns:a16="http://schemas.microsoft.com/office/drawing/2014/main" id="{00A648B0-FF4C-4E92-A3B3-A99201289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1650"/>
              <a:ext cx="1" cy="152"/>
            </a:xfrm>
            <a:custGeom>
              <a:avLst/>
              <a:gdLst>
                <a:gd name="T0" fmla="*/ 0 h 152"/>
                <a:gd name="T1" fmla="*/ 0 h 152"/>
                <a:gd name="T2" fmla="*/ 152 h 152"/>
                <a:gd name="T3" fmla="*/ 0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1" name="Freeform 111">
              <a:extLst>
                <a:ext uri="{FF2B5EF4-FFF2-40B4-BE49-F238E27FC236}">
                  <a16:creationId xmlns:a16="http://schemas.microsoft.com/office/drawing/2014/main" id="{336D5D8C-6369-4C80-97CD-AF42825EF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1650"/>
              <a:ext cx="1" cy="152"/>
            </a:xfrm>
            <a:custGeom>
              <a:avLst/>
              <a:gdLst>
                <a:gd name="T0" fmla="*/ 0 h 152"/>
                <a:gd name="T1" fmla="*/ 0 h 152"/>
                <a:gd name="T2" fmla="*/ 152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2" name="Freeform 112">
              <a:extLst>
                <a:ext uri="{FF2B5EF4-FFF2-40B4-BE49-F238E27FC236}">
                  <a16:creationId xmlns:a16="http://schemas.microsoft.com/office/drawing/2014/main" id="{C4DD38A3-5150-45B9-B8C5-A922C30C4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294"/>
              <a:ext cx="400" cy="2594"/>
            </a:xfrm>
            <a:custGeom>
              <a:avLst/>
              <a:gdLst>
                <a:gd name="T0" fmla="*/ 0 w 400"/>
                <a:gd name="T1" fmla="*/ 0 h 2594"/>
                <a:gd name="T2" fmla="*/ 4 w 400"/>
                <a:gd name="T3" fmla="*/ 14 h 2594"/>
                <a:gd name="T4" fmla="*/ 6 w 400"/>
                <a:gd name="T5" fmla="*/ 26 h 2594"/>
                <a:gd name="T6" fmla="*/ 6 w 400"/>
                <a:gd name="T7" fmla="*/ 40 h 2594"/>
                <a:gd name="T8" fmla="*/ 8 w 400"/>
                <a:gd name="T9" fmla="*/ 54 h 2594"/>
                <a:gd name="T10" fmla="*/ 8 w 400"/>
                <a:gd name="T11" fmla="*/ 1570 h 2594"/>
                <a:gd name="T12" fmla="*/ 8 w 400"/>
                <a:gd name="T13" fmla="*/ 1580 h 2594"/>
                <a:gd name="T14" fmla="*/ 8 w 400"/>
                <a:gd name="T15" fmla="*/ 1590 h 2594"/>
                <a:gd name="T16" fmla="*/ 10 w 400"/>
                <a:gd name="T17" fmla="*/ 1600 h 2594"/>
                <a:gd name="T18" fmla="*/ 12 w 400"/>
                <a:gd name="T19" fmla="*/ 1610 h 2594"/>
                <a:gd name="T20" fmla="*/ 14 w 400"/>
                <a:gd name="T21" fmla="*/ 1620 h 2594"/>
                <a:gd name="T22" fmla="*/ 16 w 400"/>
                <a:gd name="T23" fmla="*/ 1630 h 2594"/>
                <a:gd name="T24" fmla="*/ 20 w 400"/>
                <a:gd name="T25" fmla="*/ 1640 h 2594"/>
                <a:gd name="T26" fmla="*/ 24 w 400"/>
                <a:gd name="T27" fmla="*/ 1648 h 2594"/>
                <a:gd name="T28" fmla="*/ 28 w 400"/>
                <a:gd name="T29" fmla="*/ 1658 h 2594"/>
                <a:gd name="T30" fmla="*/ 32 w 400"/>
                <a:gd name="T31" fmla="*/ 1668 h 2594"/>
                <a:gd name="T32" fmla="*/ 38 w 400"/>
                <a:gd name="T33" fmla="*/ 1676 h 2594"/>
                <a:gd name="T34" fmla="*/ 42 w 400"/>
                <a:gd name="T35" fmla="*/ 1684 h 2594"/>
                <a:gd name="T36" fmla="*/ 48 w 400"/>
                <a:gd name="T37" fmla="*/ 1692 h 2594"/>
                <a:gd name="T38" fmla="*/ 54 w 400"/>
                <a:gd name="T39" fmla="*/ 1700 h 2594"/>
                <a:gd name="T40" fmla="*/ 60 w 400"/>
                <a:gd name="T41" fmla="*/ 1708 h 2594"/>
                <a:gd name="T42" fmla="*/ 68 w 400"/>
                <a:gd name="T43" fmla="*/ 1716 h 2594"/>
                <a:gd name="T44" fmla="*/ 268 w 400"/>
                <a:gd name="T45" fmla="*/ 1912 h 2594"/>
                <a:gd name="T46" fmla="*/ 268 w 400"/>
                <a:gd name="T47" fmla="*/ 1998 h 2594"/>
                <a:gd name="T48" fmla="*/ 400 w 400"/>
                <a:gd name="T49" fmla="*/ 2128 h 2594"/>
                <a:gd name="T50" fmla="*/ 400 w 400"/>
                <a:gd name="T51" fmla="*/ 2290 h 2594"/>
                <a:gd name="T52" fmla="*/ 288 w 400"/>
                <a:gd name="T53" fmla="*/ 2594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0" h="2594">
                  <a:moveTo>
                    <a:pt x="0" y="0"/>
                  </a:moveTo>
                  <a:lnTo>
                    <a:pt x="4" y="14"/>
                  </a:lnTo>
                  <a:lnTo>
                    <a:pt x="6" y="26"/>
                  </a:lnTo>
                  <a:lnTo>
                    <a:pt x="6" y="40"/>
                  </a:lnTo>
                  <a:lnTo>
                    <a:pt x="8" y="54"/>
                  </a:lnTo>
                  <a:lnTo>
                    <a:pt x="8" y="1570"/>
                  </a:lnTo>
                  <a:lnTo>
                    <a:pt x="8" y="1580"/>
                  </a:lnTo>
                  <a:lnTo>
                    <a:pt x="8" y="1590"/>
                  </a:lnTo>
                  <a:lnTo>
                    <a:pt x="10" y="1600"/>
                  </a:lnTo>
                  <a:lnTo>
                    <a:pt x="12" y="1610"/>
                  </a:lnTo>
                  <a:lnTo>
                    <a:pt x="14" y="1620"/>
                  </a:lnTo>
                  <a:lnTo>
                    <a:pt x="16" y="1630"/>
                  </a:lnTo>
                  <a:lnTo>
                    <a:pt x="20" y="1640"/>
                  </a:lnTo>
                  <a:lnTo>
                    <a:pt x="24" y="1648"/>
                  </a:lnTo>
                  <a:lnTo>
                    <a:pt x="28" y="1658"/>
                  </a:lnTo>
                  <a:lnTo>
                    <a:pt x="32" y="1668"/>
                  </a:lnTo>
                  <a:lnTo>
                    <a:pt x="38" y="1676"/>
                  </a:lnTo>
                  <a:lnTo>
                    <a:pt x="42" y="1684"/>
                  </a:lnTo>
                  <a:lnTo>
                    <a:pt x="48" y="1692"/>
                  </a:lnTo>
                  <a:lnTo>
                    <a:pt x="54" y="1700"/>
                  </a:lnTo>
                  <a:lnTo>
                    <a:pt x="60" y="1708"/>
                  </a:lnTo>
                  <a:lnTo>
                    <a:pt x="68" y="1716"/>
                  </a:lnTo>
                  <a:lnTo>
                    <a:pt x="268" y="1912"/>
                  </a:lnTo>
                  <a:lnTo>
                    <a:pt x="268" y="1998"/>
                  </a:lnTo>
                  <a:lnTo>
                    <a:pt x="400" y="2128"/>
                  </a:lnTo>
                  <a:lnTo>
                    <a:pt x="400" y="2290"/>
                  </a:lnTo>
                  <a:lnTo>
                    <a:pt x="288" y="2594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3" name="Freeform 113">
              <a:extLst>
                <a:ext uri="{FF2B5EF4-FFF2-40B4-BE49-F238E27FC236}">
                  <a16:creationId xmlns:a16="http://schemas.microsoft.com/office/drawing/2014/main" id="{8F01043B-9686-44E5-9460-4E03F33BF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" y="2804"/>
              <a:ext cx="336" cy="1082"/>
            </a:xfrm>
            <a:custGeom>
              <a:avLst/>
              <a:gdLst>
                <a:gd name="T0" fmla="*/ 262 w 336"/>
                <a:gd name="T1" fmla="*/ 1082 h 1082"/>
                <a:gd name="T2" fmla="*/ 262 w 336"/>
                <a:gd name="T3" fmla="*/ 364 h 1082"/>
                <a:gd name="T4" fmla="*/ 336 w 336"/>
                <a:gd name="T5" fmla="*/ 210 h 1082"/>
                <a:gd name="T6" fmla="*/ 336 w 336"/>
                <a:gd name="T7" fmla="*/ 0 h 1082"/>
                <a:gd name="T8" fmla="*/ 0 w 336"/>
                <a:gd name="T9" fmla="*/ 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082">
                  <a:moveTo>
                    <a:pt x="262" y="1082"/>
                  </a:moveTo>
                  <a:lnTo>
                    <a:pt x="262" y="364"/>
                  </a:lnTo>
                  <a:lnTo>
                    <a:pt x="336" y="210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4" name="Freeform 114">
              <a:extLst>
                <a:ext uri="{FF2B5EF4-FFF2-40B4-BE49-F238E27FC236}">
                  <a16:creationId xmlns:a16="http://schemas.microsoft.com/office/drawing/2014/main" id="{627ABEB3-0DD5-4217-AC3F-EC304831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2464"/>
              <a:ext cx="974" cy="1416"/>
            </a:xfrm>
            <a:custGeom>
              <a:avLst/>
              <a:gdLst>
                <a:gd name="T0" fmla="*/ 74 w 974"/>
                <a:gd name="T1" fmla="*/ 1416 h 1416"/>
                <a:gd name="T2" fmla="*/ 74 w 974"/>
                <a:gd name="T3" fmla="*/ 704 h 1416"/>
                <a:gd name="T4" fmla="*/ 0 w 974"/>
                <a:gd name="T5" fmla="*/ 550 h 1416"/>
                <a:gd name="T6" fmla="*/ 0 w 974"/>
                <a:gd name="T7" fmla="*/ 340 h 1416"/>
                <a:gd name="T8" fmla="*/ 336 w 974"/>
                <a:gd name="T9" fmla="*/ 340 h 1416"/>
                <a:gd name="T10" fmla="*/ 336 w 974"/>
                <a:gd name="T11" fmla="*/ 0 h 1416"/>
                <a:gd name="T12" fmla="*/ 788 w 974"/>
                <a:gd name="T13" fmla="*/ 0 h 1416"/>
                <a:gd name="T14" fmla="*/ 974 w 974"/>
                <a:gd name="T15" fmla="*/ 16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4" h="1416">
                  <a:moveTo>
                    <a:pt x="74" y="1416"/>
                  </a:moveTo>
                  <a:lnTo>
                    <a:pt x="74" y="704"/>
                  </a:lnTo>
                  <a:lnTo>
                    <a:pt x="0" y="550"/>
                  </a:lnTo>
                  <a:lnTo>
                    <a:pt x="0" y="340"/>
                  </a:lnTo>
                  <a:lnTo>
                    <a:pt x="336" y="340"/>
                  </a:lnTo>
                  <a:lnTo>
                    <a:pt x="336" y="0"/>
                  </a:lnTo>
                  <a:lnTo>
                    <a:pt x="788" y="0"/>
                  </a:lnTo>
                  <a:lnTo>
                    <a:pt x="974" y="16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5" name="Freeform 115">
              <a:extLst>
                <a:ext uri="{FF2B5EF4-FFF2-40B4-BE49-F238E27FC236}">
                  <a16:creationId xmlns:a16="http://schemas.microsoft.com/office/drawing/2014/main" id="{2204EA5C-015A-4545-80C7-34F551703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4" y="2594"/>
              <a:ext cx="1004" cy="1284"/>
            </a:xfrm>
            <a:custGeom>
              <a:avLst/>
              <a:gdLst>
                <a:gd name="T0" fmla="*/ 1004 w 1004"/>
                <a:gd name="T1" fmla="*/ 0 h 1284"/>
                <a:gd name="T2" fmla="*/ 840 w 1004"/>
                <a:gd name="T3" fmla="*/ 0 h 1284"/>
                <a:gd name="T4" fmla="*/ 710 w 1004"/>
                <a:gd name="T5" fmla="*/ 128 h 1284"/>
                <a:gd name="T6" fmla="*/ 458 w 1004"/>
                <a:gd name="T7" fmla="*/ 128 h 1284"/>
                <a:gd name="T8" fmla="*/ 452 w 1004"/>
                <a:gd name="T9" fmla="*/ 128 h 1284"/>
                <a:gd name="T10" fmla="*/ 446 w 1004"/>
                <a:gd name="T11" fmla="*/ 130 h 1284"/>
                <a:gd name="T12" fmla="*/ 438 w 1004"/>
                <a:gd name="T13" fmla="*/ 132 h 1284"/>
                <a:gd name="T14" fmla="*/ 434 w 1004"/>
                <a:gd name="T15" fmla="*/ 134 h 1284"/>
                <a:gd name="T16" fmla="*/ 426 w 1004"/>
                <a:gd name="T17" fmla="*/ 136 h 1284"/>
                <a:gd name="T18" fmla="*/ 422 w 1004"/>
                <a:gd name="T19" fmla="*/ 140 h 1284"/>
                <a:gd name="T20" fmla="*/ 416 w 1004"/>
                <a:gd name="T21" fmla="*/ 144 h 1284"/>
                <a:gd name="T22" fmla="*/ 412 w 1004"/>
                <a:gd name="T23" fmla="*/ 148 h 1284"/>
                <a:gd name="T24" fmla="*/ 408 w 1004"/>
                <a:gd name="T25" fmla="*/ 152 h 1284"/>
                <a:gd name="T26" fmla="*/ 404 w 1004"/>
                <a:gd name="T27" fmla="*/ 158 h 1284"/>
                <a:gd name="T28" fmla="*/ 402 w 1004"/>
                <a:gd name="T29" fmla="*/ 162 h 1284"/>
                <a:gd name="T30" fmla="*/ 398 w 1004"/>
                <a:gd name="T31" fmla="*/ 168 h 1284"/>
                <a:gd name="T32" fmla="*/ 396 w 1004"/>
                <a:gd name="T33" fmla="*/ 174 h 1284"/>
                <a:gd name="T34" fmla="*/ 394 w 1004"/>
                <a:gd name="T35" fmla="*/ 180 h 1284"/>
                <a:gd name="T36" fmla="*/ 394 w 1004"/>
                <a:gd name="T37" fmla="*/ 186 h 1284"/>
                <a:gd name="T38" fmla="*/ 394 w 1004"/>
                <a:gd name="T39" fmla="*/ 194 h 1284"/>
                <a:gd name="T40" fmla="*/ 394 w 1004"/>
                <a:gd name="T41" fmla="*/ 270 h 1284"/>
                <a:gd name="T42" fmla="*/ 394 w 1004"/>
                <a:gd name="T43" fmla="*/ 280 h 1284"/>
                <a:gd name="T44" fmla="*/ 392 w 1004"/>
                <a:gd name="T45" fmla="*/ 290 h 1284"/>
                <a:gd name="T46" fmla="*/ 392 w 1004"/>
                <a:gd name="T47" fmla="*/ 300 h 1284"/>
                <a:gd name="T48" fmla="*/ 390 w 1004"/>
                <a:gd name="T49" fmla="*/ 310 h 1284"/>
                <a:gd name="T50" fmla="*/ 386 w 1004"/>
                <a:gd name="T51" fmla="*/ 320 h 1284"/>
                <a:gd name="T52" fmla="*/ 384 w 1004"/>
                <a:gd name="T53" fmla="*/ 330 h 1284"/>
                <a:gd name="T54" fmla="*/ 382 w 1004"/>
                <a:gd name="T55" fmla="*/ 340 h 1284"/>
                <a:gd name="T56" fmla="*/ 378 w 1004"/>
                <a:gd name="T57" fmla="*/ 348 h 1284"/>
                <a:gd name="T58" fmla="*/ 372 w 1004"/>
                <a:gd name="T59" fmla="*/ 358 h 1284"/>
                <a:gd name="T60" fmla="*/ 368 w 1004"/>
                <a:gd name="T61" fmla="*/ 368 h 1284"/>
                <a:gd name="T62" fmla="*/ 362 w 1004"/>
                <a:gd name="T63" fmla="*/ 376 h 1284"/>
                <a:gd name="T64" fmla="*/ 358 w 1004"/>
                <a:gd name="T65" fmla="*/ 384 h 1284"/>
                <a:gd name="T66" fmla="*/ 352 w 1004"/>
                <a:gd name="T67" fmla="*/ 392 h 1284"/>
                <a:gd name="T68" fmla="*/ 346 w 1004"/>
                <a:gd name="T69" fmla="*/ 400 h 1284"/>
                <a:gd name="T70" fmla="*/ 338 w 1004"/>
                <a:gd name="T71" fmla="*/ 408 h 1284"/>
                <a:gd name="T72" fmla="*/ 332 w 1004"/>
                <a:gd name="T73" fmla="*/ 416 h 1284"/>
                <a:gd name="T74" fmla="*/ 132 w 1004"/>
                <a:gd name="T75" fmla="*/ 612 h 1284"/>
                <a:gd name="T76" fmla="*/ 132 w 1004"/>
                <a:gd name="T77" fmla="*/ 698 h 1284"/>
                <a:gd name="T78" fmla="*/ 0 w 1004"/>
                <a:gd name="T79" fmla="*/ 828 h 1284"/>
                <a:gd name="T80" fmla="*/ 0 w 1004"/>
                <a:gd name="T81" fmla="*/ 990 h 1284"/>
                <a:gd name="T82" fmla="*/ 110 w 1004"/>
                <a:gd name="T83" fmla="*/ 1284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4" h="1284">
                  <a:moveTo>
                    <a:pt x="1004" y="0"/>
                  </a:moveTo>
                  <a:lnTo>
                    <a:pt x="840" y="0"/>
                  </a:lnTo>
                  <a:lnTo>
                    <a:pt x="710" y="128"/>
                  </a:lnTo>
                  <a:lnTo>
                    <a:pt x="458" y="128"/>
                  </a:lnTo>
                  <a:lnTo>
                    <a:pt x="452" y="128"/>
                  </a:lnTo>
                  <a:lnTo>
                    <a:pt x="446" y="130"/>
                  </a:lnTo>
                  <a:lnTo>
                    <a:pt x="438" y="132"/>
                  </a:lnTo>
                  <a:lnTo>
                    <a:pt x="434" y="134"/>
                  </a:lnTo>
                  <a:lnTo>
                    <a:pt x="426" y="136"/>
                  </a:lnTo>
                  <a:lnTo>
                    <a:pt x="422" y="140"/>
                  </a:lnTo>
                  <a:lnTo>
                    <a:pt x="416" y="144"/>
                  </a:lnTo>
                  <a:lnTo>
                    <a:pt x="412" y="148"/>
                  </a:lnTo>
                  <a:lnTo>
                    <a:pt x="408" y="152"/>
                  </a:lnTo>
                  <a:lnTo>
                    <a:pt x="404" y="158"/>
                  </a:lnTo>
                  <a:lnTo>
                    <a:pt x="402" y="162"/>
                  </a:lnTo>
                  <a:lnTo>
                    <a:pt x="398" y="168"/>
                  </a:lnTo>
                  <a:lnTo>
                    <a:pt x="396" y="174"/>
                  </a:lnTo>
                  <a:lnTo>
                    <a:pt x="394" y="180"/>
                  </a:lnTo>
                  <a:lnTo>
                    <a:pt x="394" y="186"/>
                  </a:lnTo>
                  <a:lnTo>
                    <a:pt x="394" y="194"/>
                  </a:lnTo>
                  <a:lnTo>
                    <a:pt x="394" y="270"/>
                  </a:lnTo>
                  <a:lnTo>
                    <a:pt x="394" y="280"/>
                  </a:lnTo>
                  <a:lnTo>
                    <a:pt x="392" y="290"/>
                  </a:lnTo>
                  <a:lnTo>
                    <a:pt x="392" y="300"/>
                  </a:lnTo>
                  <a:lnTo>
                    <a:pt x="390" y="310"/>
                  </a:lnTo>
                  <a:lnTo>
                    <a:pt x="386" y="320"/>
                  </a:lnTo>
                  <a:lnTo>
                    <a:pt x="384" y="330"/>
                  </a:lnTo>
                  <a:lnTo>
                    <a:pt x="382" y="340"/>
                  </a:lnTo>
                  <a:lnTo>
                    <a:pt x="378" y="348"/>
                  </a:lnTo>
                  <a:lnTo>
                    <a:pt x="372" y="358"/>
                  </a:lnTo>
                  <a:lnTo>
                    <a:pt x="368" y="368"/>
                  </a:lnTo>
                  <a:lnTo>
                    <a:pt x="362" y="376"/>
                  </a:lnTo>
                  <a:lnTo>
                    <a:pt x="358" y="384"/>
                  </a:lnTo>
                  <a:lnTo>
                    <a:pt x="352" y="392"/>
                  </a:lnTo>
                  <a:lnTo>
                    <a:pt x="346" y="400"/>
                  </a:lnTo>
                  <a:lnTo>
                    <a:pt x="338" y="408"/>
                  </a:lnTo>
                  <a:lnTo>
                    <a:pt x="332" y="416"/>
                  </a:lnTo>
                  <a:lnTo>
                    <a:pt x="132" y="612"/>
                  </a:lnTo>
                  <a:lnTo>
                    <a:pt x="132" y="698"/>
                  </a:lnTo>
                  <a:lnTo>
                    <a:pt x="0" y="828"/>
                  </a:lnTo>
                  <a:lnTo>
                    <a:pt x="0" y="990"/>
                  </a:lnTo>
                  <a:lnTo>
                    <a:pt x="110" y="1284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6" name="Freeform 116">
              <a:extLst>
                <a:ext uri="{FF2B5EF4-FFF2-40B4-BE49-F238E27FC236}">
                  <a16:creationId xmlns:a16="http://schemas.microsoft.com/office/drawing/2014/main" id="{8375BFAB-5FE0-4622-9074-F66E6185C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294"/>
              <a:ext cx="610" cy="396"/>
            </a:xfrm>
            <a:custGeom>
              <a:avLst/>
              <a:gdLst>
                <a:gd name="T0" fmla="*/ 610 w 610"/>
                <a:gd name="T1" fmla="*/ 396 h 396"/>
                <a:gd name="T2" fmla="*/ 446 w 610"/>
                <a:gd name="T3" fmla="*/ 396 h 396"/>
                <a:gd name="T4" fmla="*/ 316 w 610"/>
                <a:gd name="T5" fmla="*/ 268 h 396"/>
                <a:gd name="T6" fmla="*/ 64 w 610"/>
                <a:gd name="T7" fmla="*/ 268 h 396"/>
                <a:gd name="T8" fmla="*/ 58 w 610"/>
                <a:gd name="T9" fmla="*/ 268 h 396"/>
                <a:gd name="T10" fmla="*/ 52 w 610"/>
                <a:gd name="T11" fmla="*/ 266 h 396"/>
                <a:gd name="T12" fmla="*/ 44 w 610"/>
                <a:gd name="T13" fmla="*/ 264 h 396"/>
                <a:gd name="T14" fmla="*/ 40 w 610"/>
                <a:gd name="T15" fmla="*/ 262 h 396"/>
                <a:gd name="T16" fmla="*/ 32 w 610"/>
                <a:gd name="T17" fmla="*/ 260 h 396"/>
                <a:gd name="T18" fmla="*/ 28 w 610"/>
                <a:gd name="T19" fmla="*/ 256 h 396"/>
                <a:gd name="T20" fmla="*/ 22 w 610"/>
                <a:gd name="T21" fmla="*/ 252 h 396"/>
                <a:gd name="T22" fmla="*/ 18 w 610"/>
                <a:gd name="T23" fmla="*/ 248 h 396"/>
                <a:gd name="T24" fmla="*/ 14 w 610"/>
                <a:gd name="T25" fmla="*/ 244 h 396"/>
                <a:gd name="T26" fmla="*/ 10 w 610"/>
                <a:gd name="T27" fmla="*/ 240 h 396"/>
                <a:gd name="T28" fmla="*/ 8 w 610"/>
                <a:gd name="T29" fmla="*/ 234 h 396"/>
                <a:gd name="T30" fmla="*/ 4 w 610"/>
                <a:gd name="T31" fmla="*/ 228 h 396"/>
                <a:gd name="T32" fmla="*/ 2 w 610"/>
                <a:gd name="T33" fmla="*/ 222 h 396"/>
                <a:gd name="T34" fmla="*/ 0 w 610"/>
                <a:gd name="T35" fmla="*/ 216 h 396"/>
                <a:gd name="T36" fmla="*/ 0 w 610"/>
                <a:gd name="T37" fmla="*/ 210 h 396"/>
                <a:gd name="T38" fmla="*/ 0 w 610"/>
                <a:gd name="T39" fmla="*/ 202 h 396"/>
                <a:gd name="T40" fmla="*/ 0 w 610"/>
                <a:gd name="T41" fmla="*/ 54 h 396"/>
                <a:gd name="T42" fmla="*/ 0 w 610"/>
                <a:gd name="T43" fmla="*/ 40 h 396"/>
                <a:gd name="T44" fmla="*/ 2 w 610"/>
                <a:gd name="T45" fmla="*/ 26 h 396"/>
                <a:gd name="T46" fmla="*/ 4 w 610"/>
                <a:gd name="T47" fmla="*/ 14 h 396"/>
                <a:gd name="T48" fmla="*/ 6 w 610"/>
                <a:gd name="T4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10" h="396">
                  <a:moveTo>
                    <a:pt x="610" y="396"/>
                  </a:moveTo>
                  <a:lnTo>
                    <a:pt x="446" y="396"/>
                  </a:lnTo>
                  <a:lnTo>
                    <a:pt x="316" y="268"/>
                  </a:lnTo>
                  <a:lnTo>
                    <a:pt x="64" y="268"/>
                  </a:lnTo>
                  <a:lnTo>
                    <a:pt x="58" y="268"/>
                  </a:lnTo>
                  <a:lnTo>
                    <a:pt x="52" y="266"/>
                  </a:lnTo>
                  <a:lnTo>
                    <a:pt x="44" y="264"/>
                  </a:lnTo>
                  <a:lnTo>
                    <a:pt x="40" y="262"/>
                  </a:lnTo>
                  <a:lnTo>
                    <a:pt x="32" y="260"/>
                  </a:lnTo>
                  <a:lnTo>
                    <a:pt x="28" y="256"/>
                  </a:lnTo>
                  <a:lnTo>
                    <a:pt x="22" y="252"/>
                  </a:lnTo>
                  <a:lnTo>
                    <a:pt x="18" y="248"/>
                  </a:lnTo>
                  <a:lnTo>
                    <a:pt x="14" y="244"/>
                  </a:lnTo>
                  <a:lnTo>
                    <a:pt x="10" y="240"/>
                  </a:lnTo>
                  <a:lnTo>
                    <a:pt x="8" y="234"/>
                  </a:lnTo>
                  <a:lnTo>
                    <a:pt x="4" y="228"/>
                  </a:lnTo>
                  <a:lnTo>
                    <a:pt x="2" y="222"/>
                  </a:lnTo>
                  <a:lnTo>
                    <a:pt x="0" y="216"/>
                  </a:lnTo>
                  <a:lnTo>
                    <a:pt x="0" y="210"/>
                  </a:lnTo>
                  <a:lnTo>
                    <a:pt x="0" y="202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2" y="26"/>
                  </a:lnTo>
                  <a:lnTo>
                    <a:pt x="4" y="14"/>
                  </a:lnTo>
                  <a:lnTo>
                    <a:pt x="6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7" name="Freeform 117">
              <a:extLst>
                <a:ext uri="{FF2B5EF4-FFF2-40B4-BE49-F238E27FC236}">
                  <a16:creationId xmlns:a16="http://schemas.microsoft.com/office/drawing/2014/main" id="{E4A0A40B-7B7C-43F5-B405-0ED64F308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802"/>
              <a:ext cx="638" cy="18"/>
            </a:xfrm>
            <a:custGeom>
              <a:avLst/>
              <a:gdLst>
                <a:gd name="T0" fmla="*/ 0 w 638"/>
                <a:gd name="T1" fmla="*/ 18 h 18"/>
                <a:gd name="T2" fmla="*/ 452 w 638"/>
                <a:gd name="T3" fmla="*/ 18 h 18"/>
                <a:gd name="T4" fmla="*/ 638 w 63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8" h="18">
                  <a:moveTo>
                    <a:pt x="0" y="18"/>
                  </a:moveTo>
                  <a:lnTo>
                    <a:pt x="452" y="18"/>
                  </a:lnTo>
                  <a:lnTo>
                    <a:pt x="638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8" name="Rectangle 118">
              <a:extLst>
                <a:ext uri="{FF2B5EF4-FFF2-40B4-BE49-F238E27FC236}">
                  <a16:creationId xmlns:a16="http://schemas.microsoft.com/office/drawing/2014/main" id="{63F8EA4A-DA78-4453-A373-ACA50FC90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2726"/>
              <a:ext cx="28" cy="12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39" name="Rectangle 119">
              <a:extLst>
                <a:ext uri="{FF2B5EF4-FFF2-40B4-BE49-F238E27FC236}">
                  <a16:creationId xmlns:a16="http://schemas.microsoft.com/office/drawing/2014/main" id="{8358551B-7A92-4BDB-9F67-5C31B20B4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" y="2726"/>
              <a:ext cx="28" cy="12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0" name="Rectangle 120">
              <a:extLst>
                <a:ext uri="{FF2B5EF4-FFF2-40B4-BE49-F238E27FC236}">
                  <a16:creationId xmlns:a16="http://schemas.microsoft.com/office/drawing/2014/main" id="{59599A97-6744-4CEC-8C21-26A5131AE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2724"/>
              <a:ext cx="24" cy="1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1" name="Rectangle 121">
              <a:extLst>
                <a:ext uri="{FF2B5EF4-FFF2-40B4-BE49-F238E27FC236}">
                  <a16:creationId xmlns:a16="http://schemas.microsoft.com/office/drawing/2014/main" id="{851BB407-8F7D-4F9C-B98A-DEFDE8CA4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2724"/>
              <a:ext cx="24" cy="1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2" name="Line 122">
              <a:extLst>
                <a:ext uri="{FF2B5EF4-FFF2-40B4-BE49-F238E27FC236}">
                  <a16:creationId xmlns:a16="http://schemas.microsoft.com/office/drawing/2014/main" id="{8DEAA41B-17C1-404C-B52C-554BE9B5B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2140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3" name="Line 123">
              <a:extLst>
                <a:ext uri="{FF2B5EF4-FFF2-40B4-BE49-F238E27FC236}">
                  <a16:creationId xmlns:a16="http://schemas.microsoft.com/office/drawing/2014/main" id="{8BCAF282-F5A8-4B27-83CF-DCDEF720C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2140"/>
              <a:ext cx="1" cy="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4" name="Freeform 124">
              <a:extLst>
                <a:ext uri="{FF2B5EF4-FFF2-40B4-BE49-F238E27FC236}">
                  <a16:creationId xmlns:a16="http://schemas.microsoft.com/office/drawing/2014/main" id="{CF0BCF1E-67A4-4935-9CA5-FA726F5B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" y="2140"/>
              <a:ext cx="1" cy="4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5" name="Line 125">
              <a:extLst>
                <a:ext uri="{FF2B5EF4-FFF2-40B4-BE49-F238E27FC236}">
                  <a16:creationId xmlns:a16="http://schemas.microsoft.com/office/drawing/2014/main" id="{4270BC36-5BCD-45A4-8387-D03FBA4E4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4" y="2140"/>
              <a:ext cx="1" cy="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6" name="Rectangle 126">
              <a:extLst>
                <a:ext uri="{FF2B5EF4-FFF2-40B4-BE49-F238E27FC236}">
                  <a16:creationId xmlns:a16="http://schemas.microsoft.com/office/drawing/2014/main" id="{6571CB68-525D-4F7A-BAE3-B916977EB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" y="2140"/>
              <a:ext cx="1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7" name="Rectangle 127">
              <a:extLst>
                <a:ext uri="{FF2B5EF4-FFF2-40B4-BE49-F238E27FC236}">
                  <a16:creationId xmlns:a16="http://schemas.microsoft.com/office/drawing/2014/main" id="{8A937A61-2DC5-4348-9716-D79D156F0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" y="2140"/>
              <a:ext cx="18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8" name="Freeform 128">
              <a:extLst>
                <a:ext uri="{FF2B5EF4-FFF2-40B4-BE49-F238E27FC236}">
                  <a16:creationId xmlns:a16="http://schemas.microsoft.com/office/drawing/2014/main" id="{9719FE24-7366-4B7B-8942-E3D01080F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" y="2140"/>
              <a:ext cx="78" cy="4"/>
            </a:xfrm>
            <a:custGeom>
              <a:avLst/>
              <a:gdLst>
                <a:gd name="T0" fmla="*/ 0 w 78"/>
                <a:gd name="T1" fmla="*/ 0 h 4"/>
                <a:gd name="T2" fmla="*/ 0 w 78"/>
                <a:gd name="T3" fmla="*/ 4 h 4"/>
                <a:gd name="T4" fmla="*/ 78 w 78"/>
                <a:gd name="T5" fmla="*/ 4 h 4"/>
                <a:gd name="T6" fmla="*/ 78 w 78"/>
                <a:gd name="T7" fmla="*/ 4 h 4"/>
                <a:gd name="T8" fmla="*/ 78 w 78"/>
                <a:gd name="T9" fmla="*/ 0 h 4"/>
                <a:gd name="T10" fmla="*/ 0 w 78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4">
                  <a:moveTo>
                    <a:pt x="0" y="0"/>
                  </a:moveTo>
                  <a:lnTo>
                    <a:pt x="0" y="4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49" name="Freeform 129">
              <a:extLst>
                <a:ext uri="{FF2B5EF4-FFF2-40B4-BE49-F238E27FC236}">
                  <a16:creationId xmlns:a16="http://schemas.microsoft.com/office/drawing/2014/main" id="{C8AA4F79-7B9B-4276-8764-D57F0B541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" y="2140"/>
              <a:ext cx="32" cy="4"/>
            </a:xfrm>
            <a:custGeom>
              <a:avLst/>
              <a:gdLst>
                <a:gd name="T0" fmla="*/ 32 w 32"/>
                <a:gd name="T1" fmla="*/ 0 h 4"/>
                <a:gd name="T2" fmla="*/ 0 w 32"/>
                <a:gd name="T3" fmla="*/ 0 h 4"/>
                <a:gd name="T4" fmla="*/ 0 w 32"/>
                <a:gd name="T5" fmla="*/ 0 h 4"/>
                <a:gd name="T6" fmla="*/ 0 w 32"/>
                <a:gd name="T7" fmla="*/ 4 h 4"/>
                <a:gd name="T8" fmla="*/ 32 w 32"/>
                <a:gd name="T9" fmla="*/ 4 h 4"/>
                <a:gd name="T10" fmla="*/ 32 w 3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">
                  <a:moveTo>
                    <a:pt x="3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32" y="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0" name="Rectangle 130">
              <a:extLst>
                <a:ext uri="{FF2B5EF4-FFF2-40B4-BE49-F238E27FC236}">
                  <a16:creationId xmlns:a16="http://schemas.microsoft.com/office/drawing/2014/main" id="{39052EEF-F1D5-4A81-A449-FE95518F7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4" y="2140"/>
              <a:ext cx="1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1" name="Rectangle 131">
              <a:extLst>
                <a:ext uri="{FF2B5EF4-FFF2-40B4-BE49-F238E27FC236}">
                  <a16:creationId xmlns:a16="http://schemas.microsoft.com/office/drawing/2014/main" id="{FEBDF690-AA1E-4BDD-905C-24F1709F2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4" y="2140"/>
              <a:ext cx="18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2" name="Rectangle 132">
              <a:extLst>
                <a:ext uri="{FF2B5EF4-FFF2-40B4-BE49-F238E27FC236}">
                  <a16:creationId xmlns:a16="http://schemas.microsoft.com/office/drawing/2014/main" id="{C17CBEC3-56CD-4F3B-B4F6-DF055DFFE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140"/>
              <a:ext cx="110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3" name="Rectangle 133">
              <a:extLst>
                <a:ext uri="{FF2B5EF4-FFF2-40B4-BE49-F238E27FC236}">
                  <a16:creationId xmlns:a16="http://schemas.microsoft.com/office/drawing/2014/main" id="{7BD9D11E-8E2C-478E-9D30-D0143BDB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140"/>
              <a:ext cx="11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4" name="Rectangle 134">
              <a:extLst>
                <a:ext uri="{FF2B5EF4-FFF2-40B4-BE49-F238E27FC236}">
                  <a16:creationId xmlns:a16="http://schemas.microsoft.com/office/drawing/2014/main" id="{CD238F70-A60A-46A0-A83D-1DA42327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2140"/>
              <a:ext cx="1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5" name="Rectangle 135">
              <a:extLst>
                <a:ext uri="{FF2B5EF4-FFF2-40B4-BE49-F238E27FC236}">
                  <a16:creationId xmlns:a16="http://schemas.microsoft.com/office/drawing/2014/main" id="{F97C95B7-F9AA-4369-9F2C-9E4BF0F3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2140"/>
              <a:ext cx="18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6" name="Rectangle 136">
              <a:extLst>
                <a:ext uri="{FF2B5EF4-FFF2-40B4-BE49-F238E27FC236}">
                  <a16:creationId xmlns:a16="http://schemas.microsoft.com/office/drawing/2014/main" id="{FF7014A0-B40C-477B-81D6-AC3CE6796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140"/>
              <a:ext cx="110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7" name="Rectangle 137">
              <a:extLst>
                <a:ext uri="{FF2B5EF4-FFF2-40B4-BE49-F238E27FC236}">
                  <a16:creationId xmlns:a16="http://schemas.microsoft.com/office/drawing/2014/main" id="{D5951731-C18E-4DE8-A882-EC02C5966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140"/>
              <a:ext cx="11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8" name="Rectangle 138">
              <a:extLst>
                <a:ext uri="{FF2B5EF4-FFF2-40B4-BE49-F238E27FC236}">
                  <a16:creationId xmlns:a16="http://schemas.microsoft.com/office/drawing/2014/main" id="{F722967D-8B58-4C35-95EE-E9C34C667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0" y="2140"/>
              <a:ext cx="1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59" name="Rectangle 139">
              <a:extLst>
                <a:ext uri="{FF2B5EF4-FFF2-40B4-BE49-F238E27FC236}">
                  <a16:creationId xmlns:a16="http://schemas.microsoft.com/office/drawing/2014/main" id="{BC4446F8-B92D-49B9-B516-E94EAEA3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0" y="2140"/>
              <a:ext cx="18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0" name="Rectangle 140">
              <a:extLst>
                <a:ext uri="{FF2B5EF4-FFF2-40B4-BE49-F238E27FC236}">
                  <a16:creationId xmlns:a16="http://schemas.microsoft.com/office/drawing/2014/main" id="{0E8EA27D-4971-452F-992F-4EE877AEA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6" y="2140"/>
              <a:ext cx="112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1" name="Rectangle 141">
              <a:extLst>
                <a:ext uri="{FF2B5EF4-FFF2-40B4-BE49-F238E27FC236}">
                  <a16:creationId xmlns:a16="http://schemas.microsoft.com/office/drawing/2014/main" id="{6B88FAA1-167D-4301-A84B-710B209DC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6" y="2140"/>
              <a:ext cx="112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2" name="Rectangle 142">
              <a:extLst>
                <a:ext uri="{FF2B5EF4-FFF2-40B4-BE49-F238E27FC236}">
                  <a16:creationId xmlns:a16="http://schemas.microsoft.com/office/drawing/2014/main" id="{DC34D57B-8EFB-4D46-BE13-1B53A824B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2140"/>
              <a:ext cx="1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3" name="Rectangle 143">
              <a:extLst>
                <a:ext uri="{FF2B5EF4-FFF2-40B4-BE49-F238E27FC236}">
                  <a16:creationId xmlns:a16="http://schemas.microsoft.com/office/drawing/2014/main" id="{88964293-F92E-44F3-B55C-32FA05B6C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2140"/>
              <a:ext cx="18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4" name="Rectangle 144">
              <a:extLst>
                <a:ext uri="{FF2B5EF4-FFF2-40B4-BE49-F238E27FC236}">
                  <a16:creationId xmlns:a16="http://schemas.microsoft.com/office/drawing/2014/main" id="{0DF1D099-397D-462B-83DC-81F3D88FB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" y="2140"/>
              <a:ext cx="110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5" name="Rectangle 145">
              <a:extLst>
                <a:ext uri="{FF2B5EF4-FFF2-40B4-BE49-F238E27FC236}">
                  <a16:creationId xmlns:a16="http://schemas.microsoft.com/office/drawing/2014/main" id="{4AC37B0C-AEE8-4018-B6FF-83E2CA4AF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" y="2140"/>
              <a:ext cx="11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6" name="Rectangle 146">
              <a:extLst>
                <a:ext uri="{FF2B5EF4-FFF2-40B4-BE49-F238E27FC236}">
                  <a16:creationId xmlns:a16="http://schemas.microsoft.com/office/drawing/2014/main" id="{FB617F48-C2EA-4385-B669-9FD69B9F1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" y="2140"/>
              <a:ext cx="1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7" name="Rectangle 147">
              <a:extLst>
                <a:ext uri="{FF2B5EF4-FFF2-40B4-BE49-F238E27FC236}">
                  <a16:creationId xmlns:a16="http://schemas.microsoft.com/office/drawing/2014/main" id="{F374E9E9-9ED4-46E2-8BD5-A69AACE3A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" y="2140"/>
              <a:ext cx="18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8" name="Rectangle 148">
              <a:extLst>
                <a:ext uri="{FF2B5EF4-FFF2-40B4-BE49-F238E27FC236}">
                  <a16:creationId xmlns:a16="http://schemas.microsoft.com/office/drawing/2014/main" id="{64D0CEFC-C1F2-4AD6-876D-C26C0624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" y="2140"/>
              <a:ext cx="10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9" name="Rectangle 149">
              <a:extLst>
                <a:ext uri="{FF2B5EF4-FFF2-40B4-BE49-F238E27FC236}">
                  <a16:creationId xmlns:a16="http://schemas.microsoft.com/office/drawing/2014/main" id="{5D8DF78C-278C-47C6-8C3C-F9473C9C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" y="2140"/>
              <a:ext cx="108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0" name="Rectangle 150">
              <a:extLst>
                <a:ext uri="{FF2B5EF4-FFF2-40B4-BE49-F238E27FC236}">
                  <a16:creationId xmlns:a16="http://schemas.microsoft.com/office/drawing/2014/main" id="{8946608A-E315-4DE3-8215-01502C718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" y="2140"/>
              <a:ext cx="20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1" name="Rectangle 151">
              <a:extLst>
                <a:ext uri="{FF2B5EF4-FFF2-40B4-BE49-F238E27FC236}">
                  <a16:creationId xmlns:a16="http://schemas.microsoft.com/office/drawing/2014/main" id="{B995C8EF-6052-4914-9B07-50C089C66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" y="214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2" name="Rectangle 152">
              <a:extLst>
                <a:ext uri="{FF2B5EF4-FFF2-40B4-BE49-F238E27FC236}">
                  <a16:creationId xmlns:a16="http://schemas.microsoft.com/office/drawing/2014/main" id="{04B77026-27C9-49AA-80BB-76144CBC4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" y="2140"/>
              <a:ext cx="110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3" name="Rectangle 153">
              <a:extLst>
                <a:ext uri="{FF2B5EF4-FFF2-40B4-BE49-F238E27FC236}">
                  <a16:creationId xmlns:a16="http://schemas.microsoft.com/office/drawing/2014/main" id="{5B1E8773-9BA8-4893-AA36-E58D5ABBF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" y="2140"/>
              <a:ext cx="11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4" name="Rectangle 154">
              <a:extLst>
                <a:ext uri="{FF2B5EF4-FFF2-40B4-BE49-F238E27FC236}">
                  <a16:creationId xmlns:a16="http://schemas.microsoft.com/office/drawing/2014/main" id="{B29DE476-3B99-40D3-A825-EA888EF2C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2140"/>
              <a:ext cx="20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5" name="Rectangle 155">
              <a:extLst>
                <a:ext uri="{FF2B5EF4-FFF2-40B4-BE49-F238E27FC236}">
                  <a16:creationId xmlns:a16="http://schemas.microsoft.com/office/drawing/2014/main" id="{6E8EEEE7-1CF4-4609-B035-432DD2056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2140"/>
              <a:ext cx="20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6" name="Rectangle 156">
              <a:extLst>
                <a:ext uri="{FF2B5EF4-FFF2-40B4-BE49-F238E27FC236}">
                  <a16:creationId xmlns:a16="http://schemas.microsoft.com/office/drawing/2014/main" id="{4268E24F-3622-4E62-9A13-8715A1561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140"/>
              <a:ext cx="10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7" name="Rectangle 157">
              <a:extLst>
                <a:ext uri="{FF2B5EF4-FFF2-40B4-BE49-F238E27FC236}">
                  <a16:creationId xmlns:a16="http://schemas.microsoft.com/office/drawing/2014/main" id="{8CF9CBCF-DB97-4058-9D87-70DA4737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140"/>
              <a:ext cx="108" cy="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8" name="Freeform 158">
              <a:extLst>
                <a:ext uri="{FF2B5EF4-FFF2-40B4-BE49-F238E27FC236}">
                  <a16:creationId xmlns:a16="http://schemas.microsoft.com/office/drawing/2014/main" id="{AE17A908-8FA3-4B12-B3F9-C6D8105EA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3918"/>
              <a:ext cx="2" cy="10"/>
            </a:xfrm>
            <a:custGeom>
              <a:avLst/>
              <a:gdLst>
                <a:gd name="T0" fmla="*/ 0 w 2"/>
                <a:gd name="T1" fmla="*/ 0 h 10"/>
                <a:gd name="T2" fmla="*/ 0 w 2"/>
                <a:gd name="T3" fmla="*/ 10 h 10"/>
                <a:gd name="T4" fmla="*/ 0 w 2"/>
                <a:gd name="T5" fmla="*/ 10 h 10"/>
                <a:gd name="T6" fmla="*/ 2 w 2"/>
                <a:gd name="T7" fmla="*/ 10 h 10"/>
                <a:gd name="T8" fmla="*/ 2 w 2"/>
                <a:gd name="T9" fmla="*/ 0 h 10"/>
                <a:gd name="T10" fmla="*/ 0 w 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0">
                  <a:moveTo>
                    <a:pt x="0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9" name="Rectangle 159">
              <a:extLst>
                <a:ext uri="{FF2B5EF4-FFF2-40B4-BE49-F238E27FC236}">
                  <a16:creationId xmlns:a16="http://schemas.microsoft.com/office/drawing/2014/main" id="{51FF4ED5-D3AD-4F4E-A07D-9AE6E212C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886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0" name="Rectangle 160">
              <a:extLst>
                <a:ext uri="{FF2B5EF4-FFF2-40B4-BE49-F238E27FC236}">
                  <a16:creationId xmlns:a16="http://schemas.microsoft.com/office/drawing/2014/main" id="{6DD03D92-7891-4614-B8D4-AE28093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764"/>
              <a:ext cx="2" cy="1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1" name="Rectangle 161">
              <a:extLst>
                <a:ext uri="{FF2B5EF4-FFF2-40B4-BE49-F238E27FC236}">
                  <a16:creationId xmlns:a16="http://schemas.microsoft.com/office/drawing/2014/main" id="{E5FC0076-C131-47B1-81F6-BBE95C9B5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730"/>
              <a:ext cx="2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2" name="Rectangle 162">
              <a:extLst>
                <a:ext uri="{FF2B5EF4-FFF2-40B4-BE49-F238E27FC236}">
                  <a16:creationId xmlns:a16="http://schemas.microsoft.com/office/drawing/2014/main" id="{8BA50EF0-28CE-459A-A804-71DA1AE82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730"/>
              <a:ext cx="2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3" name="Rectangle 163">
              <a:extLst>
                <a:ext uri="{FF2B5EF4-FFF2-40B4-BE49-F238E27FC236}">
                  <a16:creationId xmlns:a16="http://schemas.microsoft.com/office/drawing/2014/main" id="{A801EC8B-A970-41D2-984B-32B8D1289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610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4" name="Rectangle 164">
              <a:extLst>
                <a:ext uri="{FF2B5EF4-FFF2-40B4-BE49-F238E27FC236}">
                  <a16:creationId xmlns:a16="http://schemas.microsoft.com/office/drawing/2014/main" id="{F7F82310-AB7C-4C3D-999E-0420F1384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610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5" name="Rectangle 165">
              <a:extLst>
                <a:ext uri="{FF2B5EF4-FFF2-40B4-BE49-F238E27FC236}">
                  <a16:creationId xmlns:a16="http://schemas.microsoft.com/office/drawing/2014/main" id="{4AF5F1D3-79F4-444E-9B87-3F8CDE267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576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6" name="Rectangle 166">
              <a:extLst>
                <a:ext uri="{FF2B5EF4-FFF2-40B4-BE49-F238E27FC236}">
                  <a16:creationId xmlns:a16="http://schemas.microsoft.com/office/drawing/2014/main" id="{2AC738CE-497D-4166-90D4-48855B3F3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576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7" name="Rectangle 167">
              <a:extLst>
                <a:ext uri="{FF2B5EF4-FFF2-40B4-BE49-F238E27FC236}">
                  <a16:creationId xmlns:a16="http://schemas.microsoft.com/office/drawing/2014/main" id="{20F9F1C9-DAF8-4C02-BD0B-D07461B3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454"/>
              <a:ext cx="2" cy="1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8" name="Rectangle 168">
              <a:extLst>
                <a:ext uri="{FF2B5EF4-FFF2-40B4-BE49-F238E27FC236}">
                  <a16:creationId xmlns:a16="http://schemas.microsoft.com/office/drawing/2014/main" id="{9FBB3234-6BE0-4F10-99EF-113694F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454"/>
              <a:ext cx="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9" name="Rectangle 169">
              <a:extLst>
                <a:ext uri="{FF2B5EF4-FFF2-40B4-BE49-F238E27FC236}">
                  <a16:creationId xmlns:a16="http://schemas.microsoft.com/office/drawing/2014/main" id="{02AD5CAD-5B51-40B2-91DF-A61A09E93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420"/>
              <a:ext cx="2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0" name="Rectangle 170">
              <a:extLst>
                <a:ext uri="{FF2B5EF4-FFF2-40B4-BE49-F238E27FC236}">
                  <a16:creationId xmlns:a16="http://schemas.microsoft.com/office/drawing/2014/main" id="{4B5D9CED-455A-43A6-89C1-B0827142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420"/>
              <a:ext cx="2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1" name="Rectangle 171">
              <a:extLst>
                <a:ext uri="{FF2B5EF4-FFF2-40B4-BE49-F238E27FC236}">
                  <a16:creationId xmlns:a16="http://schemas.microsoft.com/office/drawing/2014/main" id="{4A17A647-7883-44AF-AB91-95902300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300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2" name="Rectangle 172">
              <a:extLst>
                <a:ext uri="{FF2B5EF4-FFF2-40B4-BE49-F238E27FC236}">
                  <a16:creationId xmlns:a16="http://schemas.microsoft.com/office/drawing/2014/main" id="{6875128E-DEF1-4111-B1D5-D27F2DC8D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300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3" name="Rectangle 173">
              <a:extLst>
                <a:ext uri="{FF2B5EF4-FFF2-40B4-BE49-F238E27FC236}">
                  <a16:creationId xmlns:a16="http://schemas.microsoft.com/office/drawing/2014/main" id="{56B7BE91-22D6-42D8-BB46-E098A8C5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266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4" name="Rectangle 174">
              <a:extLst>
                <a:ext uri="{FF2B5EF4-FFF2-40B4-BE49-F238E27FC236}">
                  <a16:creationId xmlns:a16="http://schemas.microsoft.com/office/drawing/2014/main" id="{1718AD77-E793-4EA1-BD61-E26672A40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266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5" name="Rectangle 175">
              <a:extLst>
                <a:ext uri="{FF2B5EF4-FFF2-40B4-BE49-F238E27FC236}">
                  <a16:creationId xmlns:a16="http://schemas.microsoft.com/office/drawing/2014/main" id="{93112E62-940F-495A-8214-6D5E44D4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146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6" name="Rectangle 176">
              <a:extLst>
                <a:ext uri="{FF2B5EF4-FFF2-40B4-BE49-F238E27FC236}">
                  <a16:creationId xmlns:a16="http://schemas.microsoft.com/office/drawing/2014/main" id="{1FC426D2-AFC5-4F3E-BDCF-BCAF9285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146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7" name="Rectangle 177">
              <a:extLst>
                <a:ext uri="{FF2B5EF4-FFF2-40B4-BE49-F238E27FC236}">
                  <a16:creationId xmlns:a16="http://schemas.microsoft.com/office/drawing/2014/main" id="{2CF338FA-17A6-4A2F-8777-06C146BAF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112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8" name="Rectangle 178">
              <a:extLst>
                <a:ext uri="{FF2B5EF4-FFF2-40B4-BE49-F238E27FC236}">
                  <a16:creationId xmlns:a16="http://schemas.microsoft.com/office/drawing/2014/main" id="{73F9BC7D-0811-45C1-88CB-7E6B1CF55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3112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9" name="Rectangle 179">
              <a:extLst>
                <a:ext uri="{FF2B5EF4-FFF2-40B4-BE49-F238E27FC236}">
                  <a16:creationId xmlns:a16="http://schemas.microsoft.com/office/drawing/2014/main" id="{777DE1F7-0141-46A9-BD58-8DCD99239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990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0" name="Rectangle 180">
              <a:extLst>
                <a:ext uri="{FF2B5EF4-FFF2-40B4-BE49-F238E27FC236}">
                  <a16:creationId xmlns:a16="http://schemas.microsoft.com/office/drawing/2014/main" id="{F8A8D531-E660-45E4-94C4-0C7DCC114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990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1" name="Rectangle 181">
              <a:extLst>
                <a:ext uri="{FF2B5EF4-FFF2-40B4-BE49-F238E27FC236}">
                  <a16:creationId xmlns:a16="http://schemas.microsoft.com/office/drawing/2014/main" id="{E10A0C41-E4C5-4379-BBE7-6E5C2F1EB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956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2" name="Rectangle 182">
              <a:extLst>
                <a:ext uri="{FF2B5EF4-FFF2-40B4-BE49-F238E27FC236}">
                  <a16:creationId xmlns:a16="http://schemas.microsoft.com/office/drawing/2014/main" id="{E336B40B-5EB2-4B8F-90E6-57E2E0DC6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956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3" name="Rectangle 183">
              <a:extLst>
                <a:ext uri="{FF2B5EF4-FFF2-40B4-BE49-F238E27FC236}">
                  <a16:creationId xmlns:a16="http://schemas.microsoft.com/office/drawing/2014/main" id="{8082378C-ED14-4152-93CF-A65AFB8DE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836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4" name="Rectangle 184">
              <a:extLst>
                <a:ext uri="{FF2B5EF4-FFF2-40B4-BE49-F238E27FC236}">
                  <a16:creationId xmlns:a16="http://schemas.microsoft.com/office/drawing/2014/main" id="{856E3B1D-BC65-406B-8AB7-3F9A36486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836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5" name="Rectangle 185">
              <a:extLst>
                <a:ext uri="{FF2B5EF4-FFF2-40B4-BE49-F238E27FC236}">
                  <a16:creationId xmlns:a16="http://schemas.microsoft.com/office/drawing/2014/main" id="{74497A71-0DC0-43B7-89B9-24807396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802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6" name="Rectangle 186">
              <a:extLst>
                <a:ext uri="{FF2B5EF4-FFF2-40B4-BE49-F238E27FC236}">
                  <a16:creationId xmlns:a16="http://schemas.microsoft.com/office/drawing/2014/main" id="{B3B1CB23-E0D4-4113-ABD1-E678B6450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802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7" name="Rectangle 187">
              <a:extLst>
                <a:ext uri="{FF2B5EF4-FFF2-40B4-BE49-F238E27FC236}">
                  <a16:creationId xmlns:a16="http://schemas.microsoft.com/office/drawing/2014/main" id="{EEAAFDE2-C1CF-46A0-AE6D-709162A17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680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8" name="Rectangle 188">
              <a:extLst>
                <a:ext uri="{FF2B5EF4-FFF2-40B4-BE49-F238E27FC236}">
                  <a16:creationId xmlns:a16="http://schemas.microsoft.com/office/drawing/2014/main" id="{C9DE330A-58C6-4313-9674-4B9ED1449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680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9" name="Rectangle 189">
              <a:extLst>
                <a:ext uri="{FF2B5EF4-FFF2-40B4-BE49-F238E27FC236}">
                  <a16:creationId xmlns:a16="http://schemas.microsoft.com/office/drawing/2014/main" id="{8A3EDEB0-1D41-4167-9BC2-596193864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646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0" name="Rectangle 190">
              <a:extLst>
                <a:ext uri="{FF2B5EF4-FFF2-40B4-BE49-F238E27FC236}">
                  <a16:creationId xmlns:a16="http://schemas.microsoft.com/office/drawing/2014/main" id="{3CE90D15-4DEF-4F8B-946B-884158B7B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646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1" name="Rectangle 191">
              <a:extLst>
                <a:ext uri="{FF2B5EF4-FFF2-40B4-BE49-F238E27FC236}">
                  <a16:creationId xmlns:a16="http://schemas.microsoft.com/office/drawing/2014/main" id="{F4BB3395-EA31-4B1C-806E-847E9A7B8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526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2" name="Rectangle 192">
              <a:extLst>
                <a:ext uri="{FF2B5EF4-FFF2-40B4-BE49-F238E27FC236}">
                  <a16:creationId xmlns:a16="http://schemas.microsoft.com/office/drawing/2014/main" id="{A037319B-6F55-4FA9-919D-84C71E38F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526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3" name="Rectangle 193">
              <a:extLst>
                <a:ext uri="{FF2B5EF4-FFF2-40B4-BE49-F238E27FC236}">
                  <a16:creationId xmlns:a16="http://schemas.microsoft.com/office/drawing/2014/main" id="{A6EC4ECD-018B-4ED5-B9BB-BFAE6569B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492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4" name="Rectangle 194">
              <a:extLst>
                <a:ext uri="{FF2B5EF4-FFF2-40B4-BE49-F238E27FC236}">
                  <a16:creationId xmlns:a16="http://schemas.microsoft.com/office/drawing/2014/main" id="{B715CE3C-F863-467D-B61F-DFEAED11F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492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5" name="Rectangle 195">
              <a:extLst>
                <a:ext uri="{FF2B5EF4-FFF2-40B4-BE49-F238E27FC236}">
                  <a16:creationId xmlns:a16="http://schemas.microsoft.com/office/drawing/2014/main" id="{B1D08549-E80F-4FF9-B2BF-4B6AFF68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370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6" name="Rectangle 196">
              <a:extLst>
                <a:ext uri="{FF2B5EF4-FFF2-40B4-BE49-F238E27FC236}">
                  <a16:creationId xmlns:a16="http://schemas.microsoft.com/office/drawing/2014/main" id="{120D78BE-065A-4221-9EAF-6B5D6F6A6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370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7" name="Rectangle 197">
              <a:extLst>
                <a:ext uri="{FF2B5EF4-FFF2-40B4-BE49-F238E27FC236}">
                  <a16:creationId xmlns:a16="http://schemas.microsoft.com/office/drawing/2014/main" id="{7580EB24-AB04-428E-B9A4-9F1755B2B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338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8" name="Rectangle 198">
              <a:extLst>
                <a:ext uri="{FF2B5EF4-FFF2-40B4-BE49-F238E27FC236}">
                  <a16:creationId xmlns:a16="http://schemas.microsoft.com/office/drawing/2014/main" id="{FA3CAA7F-1935-4788-8344-61E053150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338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9" name="Rectangle 199">
              <a:extLst>
                <a:ext uri="{FF2B5EF4-FFF2-40B4-BE49-F238E27FC236}">
                  <a16:creationId xmlns:a16="http://schemas.microsoft.com/office/drawing/2014/main" id="{64A07242-4F87-45C0-8DF8-6BC10868D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216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0" name="Rectangle 200">
              <a:extLst>
                <a:ext uri="{FF2B5EF4-FFF2-40B4-BE49-F238E27FC236}">
                  <a16:creationId xmlns:a16="http://schemas.microsoft.com/office/drawing/2014/main" id="{65524ACC-6FE5-4B78-BFA3-9F4B5A8A0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216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1" name="Rectangle 201">
              <a:extLst>
                <a:ext uri="{FF2B5EF4-FFF2-40B4-BE49-F238E27FC236}">
                  <a16:creationId xmlns:a16="http://schemas.microsoft.com/office/drawing/2014/main" id="{4D7A88ED-1EEB-4348-A591-A605130A8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182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2" name="Rectangle 202">
              <a:extLst>
                <a:ext uri="{FF2B5EF4-FFF2-40B4-BE49-F238E27FC236}">
                  <a16:creationId xmlns:a16="http://schemas.microsoft.com/office/drawing/2014/main" id="{ED65B50E-89BA-4E8D-9D2F-95D5E593A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182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3" name="Rectangle 203">
              <a:extLst>
                <a:ext uri="{FF2B5EF4-FFF2-40B4-BE49-F238E27FC236}">
                  <a16:creationId xmlns:a16="http://schemas.microsoft.com/office/drawing/2014/main" id="{51D1AC09-C608-4862-BCE5-B588B4509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060"/>
              <a:ext cx="2" cy="1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4" name="Rectangle 204">
              <a:extLst>
                <a:ext uri="{FF2B5EF4-FFF2-40B4-BE49-F238E27FC236}">
                  <a16:creationId xmlns:a16="http://schemas.microsoft.com/office/drawing/2014/main" id="{D2C4FEBE-763C-4B7D-B894-344F4C54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060"/>
              <a:ext cx="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5" name="Rectangle 205">
              <a:extLst>
                <a:ext uri="{FF2B5EF4-FFF2-40B4-BE49-F238E27FC236}">
                  <a16:creationId xmlns:a16="http://schemas.microsoft.com/office/drawing/2014/main" id="{279895B7-3749-46DE-A28F-F44CD84E2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028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6" name="Rectangle 206">
              <a:extLst>
                <a:ext uri="{FF2B5EF4-FFF2-40B4-BE49-F238E27FC236}">
                  <a16:creationId xmlns:a16="http://schemas.microsoft.com/office/drawing/2014/main" id="{3547A63C-AFE3-4ACE-8060-16AF555A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028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7" name="Rectangle 207">
              <a:extLst>
                <a:ext uri="{FF2B5EF4-FFF2-40B4-BE49-F238E27FC236}">
                  <a16:creationId xmlns:a16="http://schemas.microsoft.com/office/drawing/2014/main" id="{CFD1B34F-91B8-4526-9048-C5CC2EDA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906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8" name="Rectangle 208">
              <a:extLst>
                <a:ext uri="{FF2B5EF4-FFF2-40B4-BE49-F238E27FC236}">
                  <a16:creationId xmlns:a16="http://schemas.microsoft.com/office/drawing/2014/main" id="{1D057531-3793-4948-9932-00878E86A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906"/>
              <a:ext cx="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9" name="Rectangle 209">
              <a:extLst>
                <a:ext uri="{FF2B5EF4-FFF2-40B4-BE49-F238E27FC236}">
                  <a16:creationId xmlns:a16="http://schemas.microsoft.com/office/drawing/2014/main" id="{D3B72512-B80C-419A-8CC4-61D505490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872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30" name="Rectangle 210">
              <a:extLst>
                <a:ext uri="{FF2B5EF4-FFF2-40B4-BE49-F238E27FC236}">
                  <a16:creationId xmlns:a16="http://schemas.microsoft.com/office/drawing/2014/main" id="{EB249957-EB04-4BB3-B82D-7C76B542C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872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31" name="Rectangle 211">
              <a:extLst>
                <a:ext uri="{FF2B5EF4-FFF2-40B4-BE49-F238E27FC236}">
                  <a16:creationId xmlns:a16="http://schemas.microsoft.com/office/drawing/2014/main" id="{ADD9EEC8-1E57-4587-9E3C-61D8109DD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750"/>
              <a:ext cx="2" cy="1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32" name="Rectangle 212">
              <a:extLst>
                <a:ext uri="{FF2B5EF4-FFF2-40B4-BE49-F238E27FC236}">
                  <a16:creationId xmlns:a16="http://schemas.microsoft.com/office/drawing/2014/main" id="{024F12A9-2094-4E2D-B5BB-0A860084F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750"/>
              <a:ext cx="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33" name="Rectangle 213">
              <a:extLst>
                <a:ext uri="{FF2B5EF4-FFF2-40B4-BE49-F238E27FC236}">
                  <a16:creationId xmlns:a16="http://schemas.microsoft.com/office/drawing/2014/main" id="{9ABF1DE0-381B-4B05-985D-2EE2BC7B0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718"/>
              <a:ext cx="2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34" name="Rectangle 214">
              <a:extLst>
                <a:ext uri="{FF2B5EF4-FFF2-40B4-BE49-F238E27FC236}">
                  <a16:creationId xmlns:a16="http://schemas.microsoft.com/office/drawing/2014/main" id="{6D358101-8B97-4D02-BA34-DEA5F0442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718"/>
              <a:ext cx="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35" name="Rectangle 215">
              <a:extLst>
                <a:ext uri="{FF2B5EF4-FFF2-40B4-BE49-F238E27FC236}">
                  <a16:creationId xmlns:a16="http://schemas.microsoft.com/office/drawing/2014/main" id="{DB70E303-03A0-4119-B577-438C5484F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1596"/>
              <a:ext cx="2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136" name="Rectangle 216">
            <a:extLst>
              <a:ext uri="{FF2B5EF4-FFF2-40B4-BE49-F238E27FC236}">
                <a16:creationId xmlns:a16="http://schemas.microsoft.com/office/drawing/2014/main" id="{DB5AA313-F7C8-4DF8-A327-D17632BA1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2619375"/>
            <a:ext cx="31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37" name="Rectangle 217">
            <a:extLst>
              <a:ext uri="{FF2B5EF4-FFF2-40B4-BE49-F238E27FC236}">
                <a16:creationId xmlns:a16="http://schemas.microsoft.com/office/drawing/2014/main" id="{81E83C9D-03E3-4FCF-BC08-08BC44AC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2568575"/>
            <a:ext cx="31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38" name="Rectangle 218">
            <a:extLst>
              <a:ext uri="{FF2B5EF4-FFF2-40B4-BE49-F238E27FC236}">
                <a16:creationId xmlns:a16="http://schemas.microsoft.com/office/drawing/2014/main" id="{5C35B5C2-ABC1-49EA-896C-1CA8AA23E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2568575"/>
            <a:ext cx="317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39" name="Rectangle 219">
            <a:extLst>
              <a:ext uri="{FF2B5EF4-FFF2-40B4-BE49-F238E27FC236}">
                <a16:creationId xmlns:a16="http://schemas.microsoft.com/office/drawing/2014/main" id="{702AEC3F-933B-4613-AB6B-7E064D098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2374900"/>
            <a:ext cx="3175" cy="1714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0" name="Rectangle 220">
            <a:extLst>
              <a:ext uri="{FF2B5EF4-FFF2-40B4-BE49-F238E27FC236}">
                <a16:creationId xmlns:a16="http://schemas.microsoft.com/office/drawing/2014/main" id="{E3131E0C-2863-4661-92A4-3EF019E2A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2374900"/>
            <a:ext cx="31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1" name="Rectangle 221">
            <a:extLst>
              <a:ext uri="{FF2B5EF4-FFF2-40B4-BE49-F238E27FC236}">
                <a16:creationId xmlns:a16="http://schemas.microsoft.com/office/drawing/2014/main" id="{1C66CB8C-51B3-4ACA-AF74-733D905D3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2320925"/>
            <a:ext cx="31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2" name="Rectangle 222">
            <a:extLst>
              <a:ext uri="{FF2B5EF4-FFF2-40B4-BE49-F238E27FC236}">
                <a16:creationId xmlns:a16="http://schemas.microsoft.com/office/drawing/2014/main" id="{15A5DF4F-7FB7-458E-869B-FADA50963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2320925"/>
            <a:ext cx="3175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3" name="Rectangle 223">
            <a:extLst>
              <a:ext uri="{FF2B5EF4-FFF2-40B4-BE49-F238E27FC236}">
                <a16:creationId xmlns:a16="http://schemas.microsoft.com/office/drawing/2014/main" id="{5632B303-0AE4-4412-9F8C-BAFE66CDC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2127250"/>
            <a:ext cx="3175" cy="1714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4" name="Freeform 224">
            <a:extLst>
              <a:ext uri="{FF2B5EF4-FFF2-40B4-BE49-F238E27FC236}">
                <a16:creationId xmlns:a16="http://schemas.microsoft.com/office/drawing/2014/main" id="{472E8BB9-E631-4D09-B5B9-32F2DD872E83}"/>
              </a:ext>
            </a:extLst>
          </p:cNvPr>
          <p:cNvSpPr>
            <a:spLocks/>
          </p:cNvSpPr>
          <p:nvPr/>
        </p:nvSpPr>
        <p:spPr bwMode="auto">
          <a:xfrm>
            <a:off x="5327650" y="3095625"/>
            <a:ext cx="76200" cy="63500"/>
          </a:xfrm>
          <a:custGeom>
            <a:avLst/>
            <a:gdLst>
              <a:gd name="T0" fmla="*/ 0 w 48"/>
              <a:gd name="T1" fmla="*/ 20 h 40"/>
              <a:gd name="T2" fmla="*/ 48 w 48"/>
              <a:gd name="T3" fmla="*/ 0 h 40"/>
              <a:gd name="T4" fmla="*/ 36 w 48"/>
              <a:gd name="T5" fmla="*/ 20 h 40"/>
              <a:gd name="T6" fmla="*/ 48 w 48"/>
              <a:gd name="T7" fmla="*/ 40 h 40"/>
              <a:gd name="T8" fmla="*/ 0 w 48"/>
              <a:gd name="T9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0">
                <a:moveTo>
                  <a:pt x="0" y="20"/>
                </a:moveTo>
                <a:lnTo>
                  <a:pt x="48" y="0"/>
                </a:lnTo>
                <a:lnTo>
                  <a:pt x="36" y="20"/>
                </a:lnTo>
                <a:lnTo>
                  <a:pt x="48" y="40"/>
                </a:lnTo>
                <a:lnTo>
                  <a:pt x="0" y="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5" name="Freeform 225">
            <a:extLst>
              <a:ext uri="{FF2B5EF4-FFF2-40B4-BE49-F238E27FC236}">
                <a16:creationId xmlns:a16="http://schemas.microsoft.com/office/drawing/2014/main" id="{9C303EAF-E73E-4803-ACDF-AA94C076539C}"/>
              </a:ext>
            </a:extLst>
          </p:cNvPr>
          <p:cNvSpPr>
            <a:spLocks/>
          </p:cNvSpPr>
          <p:nvPr/>
        </p:nvSpPr>
        <p:spPr bwMode="auto">
          <a:xfrm>
            <a:off x="5381625" y="3073400"/>
            <a:ext cx="1108075" cy="53975"/>
          </a:xfrm>
          <a:custGeom>
            <a:avLst/>
            <a:gdLst>
              <a:gd name="T0" fmla="*/ 698 w 698"/>
              <a:gd name="T1" fmla="*/ 0 h 34"/>
              <a:gd name="T2" fmla="*/ 512 w 698"/>
              <a:gd name="T3" fmla="*/ 0 h 34"/>
              <a:gd name="T4" fmla="*/ 326 w 698"/>
              <a:gd name="T5" fmla="*/ 34 h 34"/>
              <a:gd name="T6" fmla="*/ 0 w 698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8" h="34">
                <a:moveTo>
                  <a:pt x="698" y="0"/>
                </a:moveTo>
                <a:lnTo>
                  <a:pt x="512" y="0"/>
                </a:lnTo>
                <a:lnTo>
                  <a:pt x="326" y="34"/>
                </a:lnTo>
                <a:lnTo>
                  <a:pt x="0" y="34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6" name="Freeform 226">
            <a:extLst>
              <a:ext uri="{FF2B5EF4-FFF2-40B4-BE49-F238E27FC236}">
                <a16:creationId xmlns:a16="http://schemas.microsoft.com/office/drawing/2014/main" id="{C7C2302F-400B-4AFA-98E3-ED773F7638B6}"/>
              </a:ext>
            </a:extLst>
          </p:cNvPr>
          <p:cNvSpPr>
            <a:spLocks/>
          </p:cNvSpPr>
          <p:nvPr/>
        </p:nvSpPr>
        <p:spPr bwMode="auto">
          <a:xfrm>
            <a:off x="5273675" y="3063875"/>
            <a:ext cx="152400" cy="123825"/>
          </a:xfrm>
          <a:custGeom>
            <a:avLst/>
            <a:gdLst>
              <a:gd name="T0" fmla="*/ 0 w 96"/>
              <a:gd name="T1" fmla="*/ 40 h 78"/>
              <a:gd name="T2" fmla="*/ 96 w 96"/>
              <a:gd name="T3" fmla="*/ 0 h 78"/>
              <a:gd name="T4" fmla="*/ 72 w 96"/>
              <a:gd name="T5" fmla="*/ 40 h 78"/>
              <a:gd name="T6" fmla="*/ 96 w 96"/>
              <a:gd name="T7" fmla="*/ 78 h 78"/>
              <a:gd name="T8" fmla="*/ 0 w 96"/>
              <a:gd name="T9" fmla="*/ 4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78">
                <a:moveTo>
                  <a:pt x="0" y="40"/>
                </a:moveTo>
                <a:lnTo>
                  <a:pt x="96" y="0"/>
                </a:lnTo>
                <a:lnTo>
                  <a:pt x="72" y="40"/>
                </a:lnTo>
                <a:lnTo>
                  <a:pt x="96" y="78"/>
                </a:lnTo>
                <a:lnTo>
                  <a:pt x="0" y="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7" name="Freeform 227">
            <a:extLst>
              <a:ext uri="{FF2B5EF4-FFF2-40B4-BE49-F238E27FC236}">
                <a16:creationId xmlns:a16="http://schemas.microsoft.com/office/drawing/2014/main" id="{C106A402-0CB8-4CFC-A0E4-C2C84FC50CCE}"/>
              </a:ext>
            </a:extLst>
          </p:cNvPr>
          <p:cNvSpPr>
            <a:spLocks/>
          </p:cNvSpPr>
          <p:nvPr/>
        </p:nvSpPr>
        <p:spPr bwMode="auto">
          <a:xfrm>
            <a:off x="5340350" y="3276600"/>
            <a:ext cx="76200" cy="60325"/>
          </a:xfrm>
          <a:custGeom>
            <a:avLst/>
            <a:gdLst>
              <a:gd name="T0" fmla="*/ 0 w 48"/>
              <a:gd name="T1" fmla="*/ 20 h 38"/>
              <a:gd name="T2" fmla="*/ 48 w 48"/>
              <a:gd name="T3" fmla="*/ 0 h 38"/>
              <a:gd name="T4" fmla="*/ 36 w 48"/>
              <a:gd name="T5" fmla="*/ 20 h 38"/>
              <a:gd name="T6" fmla="*/ 48 w 48"/>
              <a:gd name="T7" fmla="*/ 38 h 38"/>
              <a:gd name="T8" fmla="*/ 0 w 48"/>
              <a:gd name="T9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38">
                <a:moveTo>
                  <a:pt x="0" y="20"/>
                </a:moveTo>
                <a:lnTo>
                  <a:pt x="48" y="0"/>
                </a:lnTo>
                <a:lnTo>
                  <a:pt x="36" y="20"/>
                </a:lnTo>
                <a:lnTo>
                  <a:pt x="48" y="38"/>
                </a:lnTo>
                <a:lnTo>
                  <a:pt x="0" y="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8" name="Freeform 228">
            <a:extLst>
              <a:ext uri="{FF2B5EF4-FFF2-40B4-BE49-F238E27FC236}">
                <a16:creationId xmlns:a16="http://schemas.microsoft.com/office/drawing/2014/main" id="{F04E769B-A9C4-46EA-92C9-786B7996580B}"/>
              </a:ext>
            </a:extLst>
          </p:cNvPr>
          <p:cNvSpPr>
            <a:spLocks/>
          </p:cNvSpPr>
          <p:nvPr/>
        </p:nvSpPr>
        <p:spPr bwMode="auto">
          <a:xfrm>
            <a:off x="5394325" y="3308350"/>
            <a:ext cx="1101725" cy="1588"/>
          </a:xfrm>
          <a:custGeom>
            <a:avLst/>
            <a:gdLst>
              <a:gd name="T0" fmla="*/ 694 w 694"/>
              <a:gd name="T1" fmla="*/ 504 w 694"/>
              <a:gd name="T2" fmla="*/ 318 w 694"/>
              <a:gd name="T3" fmla="*/ 0 w 69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694">
                <a:moveTo>
                  <a:pt x="694" y="0"/>
                </a:moveTo>
                <a:lnTo>
                  <a:pt x="504" y="0"/>
                </a:lnTo>
                <a:lnTo>
                  <a:pt x="318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9" name="Freeform 229">
            <a:extLst>
              <a:ext uri="{FF2B5EF4-FFF2-40B4-BE49-F238E27FC236}">
                <a16:creationId xmlns:a16="http://schemas.microsoft.com/office/drawing/2014/main" id="{1D2C535D-7FC7-4F76-A22C-181AA2DC0887}"/>
              </a:ext>
            </a:extLst>
          </p:cNvPr>
          <p:cNvSpPr>
            <a:spLocks/>
          </p:cNvSpPr>
          <p:nvPr/>
        </p:nvSpPr>
        <p:spPr bwMode="auto">
          <a:xfrm>
            <a:off x="5286375" y="3244850"/>
            <a:ext cx="152400" cy="123825"/>
          </a:xfrm>
          <a:custGeom>
            <a:avLst/>
            <a:gdLst>
              <a:gd name="T0" fmla="*/ 0 w 96"/>
              <a:gd name="T1" fmla="*/ 40 h 78"/>
              <a:gd name="T2" fmla="*/ 96 w 96"/>
              <a:gd name="T3" fmla="*/ 0 h 78"/>
              <a:gd name="T4" fmla="*/ 72 w 96"/>
              <a:gd name="T5" fmla="*/ 40 h 78"/>
              <a:gd name="T6" fmla="*/ 96 w 96"/>
              <a:gd name="T7" fmla="*/ 78 h 78"/>
              <a:gd name="T8" fmla="*/ 0 w 96"/>
              <a:gd name="T9" fmla="*/ 4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78">
                <a:moveTo>
                  <a:pt x="0" y="40"/>
                </a:moveTo>
                <a:lnTo>
                  <a:pt x="96" y="0"/>
                </a:lnTo>
                <a:lnTo>
                  <a:pt x="72" y="40"/>
                </a:lnTo>
                <a:lnTo>
                  <a:pt x="96" y="78"/>
                </a:lnTo>
                <a:lnTo>
                  <a:pt x="0" y="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0" name="Freeform 230">
            <a:extLst>
              <a:ext uri="{FF2B5EF4-FFF2-40B4-BE49-F238E27FC236}">
                <a16:creationId xmlns:a16="http://schemas.microsoft.com/office/drawing/2014/main" id="{49A29886-93E2-4D5C-BCF8-868D203EFC2D}"/>
              </a:ext>
            </a:extLst>
          </p:cNvPr>
          <p:cNvSpPr>
            <a:spLocks/>
          </p:cNvSpPr>
          <p:nvPr/>
        </p:nvSpPr>
        <p:spPr bwMode="auto">
          <a:xfrm>
            <a:off x="5343525" y="3470275"/>
            <a:ext cx="76200" cy="60325"/>
          </a:xfrm>
          <a:custGeom>
            <a:avLst/>
            <a:gdLst>
              <a:gd name="T0" fmla="*/ 0 w 48"/>
              <a:gd name="T1" fmla="*/ 20 h 38"/>
              <a:gd name="T2" fmla="*/ 48 w 48"/>
              <a:gd name="T3" fmla="*/ 0 h 38"/>
              <a:gd name="T4" fmla="*/ 36 w 48"/>
              <a:gd name="T5" fmla="*/ 20 h 38"/>
              <a:gd name="T6" fmla="*/ 48 w 48"/>
              <a:gd name="T7" fmla="*/ 38 h 38"/>
              <a:gd name="T8" fmla="*/ 0 w 48"/>
              <a:gd name="T9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38">
                <a:moveTo>
                  <a:pt x="0" y="20"/>
                </a:moveTo>
                <a:lnTo>
                  <a:pt x="48" y="0"/>
                </a:lnTo>
                <a:lnTo>
                  <a:pt x="36" y="20"/>
                </a:lnTo>
                <a:lnTo>
                  <a:pt x="48" y="38"/>
                </a:lnTo>
                <a:lnTo>
                  <a:pt x="0" y="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1" name="Line 231">
            <a:extLst>
              <a:ext uri="{FF2B5EF4-FFF2-40B4-BE49-F238E27FC236}">
                <a16:creationId xmlns:a16="http://schemas.microsoft.com/office/drawing/2014/main" id="{24C75271-2519-4627-8953-98F0CCA886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97500" y="3495675"/>
            <a:ext cx="1104900" cy="6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2" name="Freeform 232">
            <a:extLst>
              <a:ext uri="{FF2B5EF4-FFF2-40B4-BE49-F238E27FC236}">
                <a16:creationId xmlns:a16="http://schemas.microsoft.com/office/drawing/2014/main" id="{312A2C95-4EEE-4D6C-B910-E8C6BB427D6F}"/>
              </a:ext>
            </a:extLst>
          </p:cNvPr>
          <p:cNvSpPr>
            <a:spLocks/>
          </p:cNvSpPr>
          <p:nvPr/>
        </p:nvSpPr>
        <p:spPr bwMode="auto">
          <a:xfrm>
            <a:off x="5289550" y="3438525"/>
            <a:ext cx="152400" cy="123825"/>
          </a:xfrm>
          <a:custGeom>
            <a:avLst/>
            <a:gdLst>
              <a:gd name="T0" fmla="*/ 0 w 96"/>
              <a:gd name="T1" fmla="*/ 40 h 78"/>
              <a:gd name="T2" fmla="*/ 96 w 96"/>
              <a:gd name="T3" fmla="*/ 0 h 78"/>
              <a:gd name="T4" fmla="*/ 72 w 96"/>
              <a:gd name="T5" fmla="*/ 40 h 78"/>
              <a:gd name="T6" fmla="*/ 96 w 96"/>
              <a:gd name="T7" fmla="*/ 78 h 78"/>
              <a:gd name="T8" fmla="*/ 0 w 96"/>
              <a:gd name="T9" fmla="*/ 4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78">
                <a:moveTo>
                  <a:pt x="0" y="40"/>
                </a:moveTo>
                <a:lnTo>
                  <a:pt x="96" y="0"/>
                </a:lnTo>
                <a:lnTo>
                  <a:pt x="72" y="40"/>
                </a:lnTo>
                <a:lnTo>
                  <a:pt x="96" y="78"/>
                </a:lnTo>
                <a:lnTo>
                  <a:pt x="0" y="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3" name="Freeform 233">
            <a:extLst>
              <a:ext uri="{FF2B5EF4-FFF2-40B4-BE49-F238E27FC236}">
                <a16:creationId xmlns:a16="http://schemas.microsoft.com/office/drawing/2014/main" id="{A30B24DB-298A-4F09-B5A7-BE143B8C2564}"/>
              </a:ext>
            </a:extLst>
          </p:cNvPr>
          <p:cNvSpPr>
            <a:spLocks/>
          </p:cNvSpPr>
          <p:nvPr/>
        </p:nvSpPr>
        <p:spPr bwMode="auto">
          <a:xfrm>
            <a:off x="5343525" y="3648075"/>
            <a:ext cx="76200" cy="60325"/>
          </a:xfrm>
          <a:custGeom>
            <a:avLst/>
            <a:gdLst>
              <a:gd name="T0" fmla="*/ 0 w 48"/>
              <a:gd name="T1" fmla="*/ 18 h 38"/>
              <a:gd name="T2" fmla="*/ 48 w 48"/>
              <a:gd name="T3" fmla="*/ 0 h 38"/>
              <a:gd name="T4" fmla="*/ 38 w 48"/>
              <a:gd name="T5" fmla="*/ 18 h 38"/>
              <a:gd name="T6" fmla="*/ 48 w 48"/>
              <a:gd name="T7" fmla="*/ 38 h 38"/>
              <a:gd name="T8" fmla="*/ 0 w 48"/>
              <a:gd name="T9" fmla="*/ 1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38">
                <a:moveTo>
                  <a:pt x="0" y="18"/>
                </a:moveTo>
                <a:lnTo>
                  <a:pt x="48" y="0"/>
                </a:lnTo>
                <a:lnTo>
                  <a:pt x="38" y="18"/>
                </a:lnTo>
                <a:lnTo>
                  <a:pt x="48" y="38"/>
                </a:lnTo>
                <a:lnTo>
                  <a:pt x="0" y="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4" name="Line 234">
            <a:extLst>
              <a:ext uri="{FF2B5EF4-FFF2-40B4-BE49-F238E27FC236}">
                <a16:creationId xmlns:a16="http://schemas.microsoft.com/office/drawing/2014/main" id="{8C3DE842-A229-4DD4-86A9-D442D975BF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97500" y="3676650"/>
            <a:ext cx="109855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5" name="Freeform 235">
            <a:extLst>
              <a:ext uri="{FF2B5EF4-FFF2-40B4-BE49-F238E27FC236}">
                <a16:creationId xmlns:a16="http://schemas.microsoft.com/office/drawing/2014/main" id="{EF0DCB40-FB65-4FFE-B05F-ABD1198FF76A}"/>
              </a:ext>
            </a:extLst>
          </p:cNvPr>
          <p:cNvSpPr>
            <a:spLocks/>
          </p:cNvSpPr>
          <p:nvPr/>
        </p:nvSpPr>
        <p:spPr bwMode="auto">
          <a:xfrm>
            <a:off x="5289550" y="3616325"/>
            <a:ext cx="152400" cy="123825"/>
          </a:xfrm>
          <a:custGeom>
            <a:avLst/>
            <a:gdLst>
              <a:gd name="T0" fmla="*/ 0 w 96"/>
              <a:gd name="T1" fmla="*/ 38 h 78"/>
              <a:gd name="T2" fmla="*/ 96 w 96"/>
              <a:gd name="T3" fmla="*/ 0 h 78"/>
              <a:gd name="T4" fmla="*/ 74 w 96"/>
              <a:gd name="T5" fmla="*/ 38 h 78"/>
              <a:gd name="T6" fmla="*/ 96 w 96"/>
              <a:gd name="T7" fmla="*/ 78 h 78"/>
              <a:gd name="T8" fmla="*/ 0 w 96"/>
              <a:gd name="T9" fmla="*/ 3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78">
                <a:moveTo>
                  <a:pt x="0" y="38"/>
                </a:moveTo>
                <a:lnTo>
                  <a:pt x="96" y="0"/>
                </a:lnTo>
                <a:lnTo>
                  <a:pt x="74" y="38"/>
                </a:lnTo>
                <a:lnTo>
                  <a:pt x="96" y="78"/>
                </a:lnTo>
                <a:lnTo>
                  <a:pt x="0" y="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6" name="Freeform 236">
            <a:extLst>
              <a:ext uri="{FF2B5EF4-FFF2-40B4-BE49-F238E27FC236}">
                <a16:creationId xmlns:a16="http://schemas.microsoft.com/office/drawing/2014/main" id="{DDA030E6-42E9-4B8B-81C1-AF65A68F5707}"/>
              </a:ext>
            </a:extLst>
          </p:cNvPr>
          <p:cNvSpPr>
            <a:spLocks/>
          </p:cNvSpPr>
          <p:nvPr/>
        </p:nvSpPr>
        <p:spPr bwMode="auto">
          <a:xfrm>
            <a:off x="5340350" y="3816350"/>
            <a:ext cx="76200" cy="60325"/>
          </a:xfrm>
          <a:custGeom>
            <a:avLst/>
            <a:gdLst>
              <a:gd name="T0" fmla="*/ 0 w 48"/>
              <a:gd name="T1" fmla="*/ 18 h 38"/>
              <a:gd name="T2" fmla="*/ 48 w 48"/>
              <a:gd name="T3" fmla="*/ 0 h 38"/>
              <a:gd name="T4" fmla="*/ 36 w 48"/>
              <a:gd name="T5" fmla="*/ 18 h 38"/>
              <a:gd name="T6" fmla="*/ 48 w 48"/>
              <a:gd name="T7" fmla="*/ 38 h 38"/>
              <a:gd name="T8" fmla="*/ 0 w 48"/>
              <a:gd name="T9" fmla="*/ 1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38">
                <a:moveTo>
                  <a:pt x="0" y="18"/>
                </a:moveTo>
                <a:lnTo>
                  <a:pt x="48" y="0"/>
                </a:lnTo>
                <a:lnTo>
                  <a:pt x="36" y="18"/>
                </a:lnTo>
                <a:lnTo>
                  <a:pt x="48" y="38"/>
                </a:lnTo>
                <a:lnTo>
                  <a:pt x="0" y="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7" name="Freeform 237">
            <a:extLst>
              <a:ext uri="{FF2B5EF4-FFF2-40B4-BE49-F238E27FC236}">
                <a16:creationId xmlns:a16="http://schemas.microsoft.com/office/drawing/2014/main" id="{7AB5254C-DABB-48F8-B896-53949A7A1846}"/>
              </a:ext>
            </a:extLst>
          </p:cNvPr>
          <p:cNvSpPr>
            <a:spLocks/>
          </p:cNvSpPr>
          <p:nvPr/>
        </p:nvSpPr>
        <p:spPr bwMode="auto">
          <a:xfrm>
            <a:off x="5394325" y="3844925"/>
            <a:ext cx="1089025" cy="47625"/>
          </a:xfrm>
          <a:custGeom>
            <a:avLst/>
            <a:gdLst>
              <a:gd name="T0" fmla="*/ 686 w 686"/>
              <a:gd name="T1" fmla="*/ 30 h 30"/>
              <a:gd name="T2" fmla="*/ 504 w 686"/>
              <a:gd name="T3" fmla="*/ 30 h 30"/>
              <a:gd name="T4" fmla="*/ 318 w 686"/>
              <a:gd name="T5" fmla="*/ 0 h 30"/>
              <a:gd name="T6" fmla="*/ 0 w 686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6" h="30">
                <a:moveTo>
                  <a:pt x="686" y="30"/>
                </a:moveTo>
                <a:lnTo>
                  <a:pt x="504" y="30"/>
                </a:lnTo>
                <a:lnTo>
                  <a:pt x="318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8" name="Freeform 238">
            <a:extLst>
              <a:ext uri="{FF2B5EF4-FFF2-40B4-BE49-F238E27FC236}">
                <a16:creationId xmlns:a16="http://schemas.microsoft.com/office/drawing/2014/main" id="{BE99ABAE-7727-469E-BE15-C2A3C8D99C07}"/>
              </a:ext>
            </a:extLst>
          </p:cNvPr>
          <p:cNvSpPr>
            <a:spLocks/>
          </p:cNvSpPr>
          <p:nvPr/>
        </p:nvSpPr>
        <p:spPr bwMode="auto">
          <a:xfrm>
            <a:off x="5286375" y="3784600"/>
            <a:ext cx="152400" cy="123825"/>
          </a:xfrm>
          <a:custGeom>
            <a:avLst/>
            <a:gdLst>
              <a:gd name="T0" fmla="*/ 0 w 96"/>
              <a:gd name="T1" fmla="*/ 38 h 78"/>
              <a:gd name="T2" fmla="*/ 96 w 96"/>
              <a:gd name="T3" fmla="*/ 0 h 78"/>
              <a:gd name="T4" fmla="*/ 72 w 96"/>
              <a:gd name="T5" fmla="*/ 38 h 78"/>
              <a:gd name="T6" fmla="*/ 96 w 96"/>
              <a:gd name="T7" fmla="*/ 78 h 78"/>
              <a:gd name="T8" fmla="*/ 0 w 96"/>
              <a:gd name="T9" fmla="*/ 3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78">
                <a:moveTo>
                  <a:pt x="0" y="38"/>
                </a:moveTo>
                <a:lnTo>
                  <a:pt x="96" y="0"/>
                </a:lnTo>
                <a:lnTo>
                  <a:pt x="72" y="38"/>
                </a:lnTo>
                <a:lnTo>
                  <a:pt x="96" y="78"/>
                </a:lnTo>
                <a:lnTo>
                  <a:pt x="0" y="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9" name="Freeform 239">
            <a:extLst>
              <a:ext uri="{FF2B5EF4-FFF2-40B4-BE49-F238E27FC236}">
                <a16:creationId xmlns:a16="http://schemas.microsoft.com/office/drawing/2014/main" id="{94969549-AC6D-431D-83DB-3F49ECBDFFBC}"/>
              </a:ext>
            </a:extLst>
          </p:cNvPr>
          <p:cNvSpPr>
            <a:spLocks/>
          </p:cNvSpPr>
          <p:nvPr/>
        </p:nvSpPr>
        <p:spPr bwMode="auto">
          <a:xfrm>
            <a:off x="4079875" y="3397250"/>
            <a:ext cx="69850" cy="79375"/>
          </a:xfrm>
          <a:custGeom>
            <a:avLst/>
            <a:gdLst>
              <a:gd name="T0" fmla="*/ 44 w 44"/>
              <a:gd name="T1" fmla="*/ 0 h 50"/>
              <a:gd name="T2" fmla="*/ 32 w 44"/>
              <a:gd name="T3" fmla="*/ 50 h 50"/>
              <a:gd name="T4" fmla="*/ 22 w 44"/>
              <a:gd name="T5" fmla="*/ 28 h 50"/>
              <a:gd name="T6" fmla="*/ 0 w 44"/>
              <a:gd name="T7" fmla="*/ 26 h 50"/>
              <a:gd name="T8" fmla="*/ 44 w 44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50">
                <a:moveTo>
                  <a:pt x="44" y="0"/>
                </a:moveTo>
                <a:lnTo>
                  <a:pt x="32" y="50"/>
                </a:lnTo>
                <a:lnTo>
                  <a:pt x="22" y="28"/>
                </a:lnTo>
                <a:lnTo>
                  <a:pt x="0" y="26"/>
                </a:lnTo>
                <a:lnTo>
                  <a:pt x="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0" name="Freeform 240">
            <a:extLst>
              <a:ext uri="{FF2B5EF4-FFF2-40B4-BE49-F238E27FC236}">
                <a16:creationId xmlns:a16="http://schemas.microsoft.com/office/drawing/2014/main" id="{2CD6663E-320F-40A0-8F5C-DE5F763FEBE9}"/>
              </a:ext>
            </a:extLst>
          </p:cNvPr>
          <p:cNvSpPr>
            <a:spLocks/>
          </p:cNvSpPr>
          <p:nvPr/>
        </p:nvSpPr>
        <p:spPr bwMode="auto">
          <a:xfrm>
            <a:off x="3571875" y="3438525"/>
            <a:ext cx="546100" cy="228600"/>
          </a:xfrm>
          <a:custGeom>
            <a:avLst/>
            <a:gdLst>
              <a:gd name="T0" fmla="*/ 0 w 344"/>
              <a:gd name="T1" fmla="*/ 142 h 144"/>
              <a:gd name="T2" fmla="*/ 0 w 344"/>
              <a:gd name="T3" fmla="*/ 142 h 144"/>
              <a:gd name="T4" fmla="*/ 10 w 344"/>
              <a:gd name="T5" fmla="*/ 142 h 144"/>
              <a:gd name="T6" fmla="*/ 36 w 344"/>
              <a:gd name="T7" fmla="*/ 144 h 144"/>
              <a:gd name="T8" fmla="*/ 74 w 344"/>
              <a:gd name="T9" fmla="*/ 142 h 144"/>
              <a:gd name="T10" fmla="*/ 98 w 344"/>
              <a:gd name="T11" fmla="*/ 138 h 144"/>
              <a:gd name="T12" fmla="*/ 124 w 344"/>
              <a:gd name="T13" fmla="*/ 134 h 144"/>
              <a:gd name="T14" fmla="*/ 150 w 344"/>
              <a:gd name="T15" fmla="*/ 128 h 144"/>
              <a:gd name="T16" fmla="*/ 178 w 344"/>
              <a:gd name="T17" fmla="*/ 120 h 144"/>
              <a:gd name="T18" fmla="*/ 206 w 344"/>
              <a:gd name="T19" fmla="*/ 108 h 144"/>
              <a:gd name="T20" fmla="*/ 236 w 344"/>
              <a:gd name="T21" fmla="*/ 94 h 144"/>
              <a:gd name="T22" fmla="*/ 264 w 344"/>
              <a:gd name="T23" fmla="*/ 76 h 144"/>
              <a:gd name="T24" fmla="*/ 292 w 344"/>
              <a:gd name="T25" fmla="*/ 56 h 144"/>
              <a:gd name="T26" fmla="*/ 318 w 344"/>
              <a:gd name="T27" fmla="*/ 30 h 144"/>
              <a:gd name="T28" fmla="*/ 344 w 344"/>
              <a:gd name="T2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44" h="144">
                <a:moveTo>
                  <a:pt x="0" y="142"/>
                </a:moveTo>
                <a:lnTo>
                  <a:pt x="0" y="142"/>
                </a:lnTo>
                <a:lnTo>
                  <a:pt x="10" y="142"/>
                </a:lnTo>
                <a:lnTo>
                  <a:pt x="36" y="144"/>
                </a:lnTo>
                <a:lnTo>
                  <a:pt x="74" y="142"/>
                </a:lnTo>
                <a:lnTo>
                  <a:pt x="98" y="138"/>
                </a:lnTo>
                <a:lnTo>
                  <a:pt x="124" y="134"/>
                </a:lnTo>
                <a:lnTo>
                  <a:pt x="150" y="128"/>
                </a:lnTo>
                <a:lnTo>
                  <a:pt x="178" y="120"/>
                </a:lnTo>
                <a:lnTo>
                  <a:pt x="206" y="108"/>
                </a:lnTo>
                <a:lnTo>
                  <a:pt x="236" y="94"/>
                </a:lnTo>
                <a:lnTo>
                  <a:pt x="264" y="76"/>
                </a:lnTo>
                <a:lnTo>
                  <a:pt x="292" y="56"/>
                </a:lnTo>
                <a:lnTo>
                  <a:pt x="318" y="30"/>
                </a:lnTo>
                <a:lnTo>
                  <a:pt x="344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1" name="Freeform 241">
            <a:extLst>
              <a:ext uri="{FF2B5EF4-FFF2-40B4-BE49-F238E27FC236}">
                <a16:creationId xmlns:a16="http://schemas.microsoft.com/office/drawing/2014/main" id="{D0CCACD6-8D2D-42C8-B714-76C153A35A27}"/>
              </a:ext>
            </a:extLst>
          </p:cNvPr>
          <p:cNvSpPr>
            <a:spLocks/>
          </p:cNvSpPr>
          <p:nvPr/>
        </p:nvSpPr>
        <p:spPr bwMode="auto">
          <a:xfrm>
            <a:off x="4041775" y="3352800"/>
            <a:ext cx="142875" cy="158750"/>
          </a:xfrm>
          <a:custGeom>
            <a:avLst/>
            <a:gdLst>
              <a:gd name="T0" fmla="*/ 90 w 90"/>
              <a:gd name="T1" fmla="*/ 0 h 100"/>
              <a:gd name="T2" fmla="*/ 62 w 90"/>
              <a:gd name="T3" fmla="*/ 100 h 100"/>
              <a:gd name="T4" fmla="*/ 44 w 90"/>
              <a:gd name="T5" fmla="*/ 58 h 100"/>
              <a:gd name="T6" fmla="*/ 0 w 90"/>
              <a:gd name="T7" fmla="*/ 52 h 100"/>
              <a:gd name="T8" fmla="*/ 90 w 90"/>
              <a:gd name="T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00">
                <a:moveTo>
                  <a:pt x="90" y="0"/>
                </a:moveTo>
                <a:lnTo>
                  <a:pt x="62" y="100"/>
                </a:lnTo>
                <a:lnTo>
                  <a:pt x="44" y="58"/>
                </a:lnTo>
                <a:lnTo>
                  <a:pt x="0" y="52"/>
                </a:lnTo>
                <a:lnTo>
                  <a:pt x="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2" name="Freeform 242">
            <a:extLst>
              <a:ext uri="{FF2B5EF4-FFF2-40B4-BE49-F238E27FC236}">
                <a16:creationId xmlns:a16="http://schemas.microsoft.com/office/drawing/2014/main" id="{C517C552-4D37-496F-B350-2072F0A2BBE9}"/>
              </a:ext>
            </a:extLst>
          </p:cNvPr>
          <p:cNvSpPr>
            <a:spLocks/>
          </p:cNvSpPr>
          <p:nvPr/>
        </p:nvSpPr>
        <p:spPr bwMode="auto">
          <a:xfrm>
            <a:off x="4295775" y="3397250"/>
            <a:ext cx="73025" cy="79375"/>
          </a:xfrm>
          <a:custGeom>
            <a:avLst/>
            <a:gdLst>
              <a:gd name="T0" fmla="*/ 0 w 46"/>
              <a:gd name="T1" fmla="*/ 0 h 50"/>
              <a:gd name="T2" fmla="*/ 46 w 46"/>
              <a:gd name="T3" fmla="*/ 26 h 50"/>
              <a:gd name="T4" fmla="*/ 22 w 46"/>
              <a:gd name="T5" fmla="*/ 30 h 50"/>
              <a:gd name="T6" fmla="*/ 14 w 46"/>
              <a:gd name="T7" fmla="*/ 50 h 50"/>
              <a:gd name="T8" fmla="*/ 0 w 46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50">
                <a:moveTo>
                  <a:pt x="0" y="0"/>
                </a:moveTo>
                <a:lnTo>
                  <a:pt x="46" y="26"/>
                </a:lnTo>
                <a:lnTo>
                  <a:pt x="22" y="30"/>
                </a:lnTo>
                <a:lnTo>
                  <a:pt x="14" y="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3" name="Freeform 243">
            <a:extLst>
              <a:ext uri="{FF2B5EF4-FFF2-40B4-BE49-F238E27FC236}">
                <a16:creationId xmlns:a16="http://schemas.microsoft.com/office/drawing/2014/main" id="{172CD3B6-5E80-47E0-A252-DF1235E570DA}"/>
              </a:ext>
            </a:extLst>
          </p:cNvPr>
          <p:cNvSpPr>
            <a:spLocks/>
          </p:cNvSpPr>
          <p:nvPr/>
        </p:nvSpPr>
        <p:spPr bwMode="auto">
          <a:xfrm>
            <a:off x="4330700" y="3441700"/>
            <a:ext cx="546100" cy="225425"/>
          </a:xfrm>
          <a:custGeom>
            <a:avLst/>
            <a:gdLst>
              <a:gd name="T0" fmla="*/ 344 w 344"/>
              <a:gd name="T1" fmla="*/ 140 h 142"/>
              <a:gd name="T2" fmla="*/ 344 w 344"/>
              <a:gd name="T3" fmla="*/ 140 h 142"/>
              <a:gd name="T4" fmla="*/ 334 w 344"/>
              <a:gd name="T5" fmla="*/ 142 h 142"/>
              <a:gd name="T6" fmla="*/ 308 w 344"/>
              <a:gd name="T7" fmla="*/ 142 h 142"/>
              <a:gd name="T8" fmla="*/ 268 w 344"/>
              <a:gd name="T9" fmla="*/ 140 h 142"/>
              <a:gd name="T10" fmla="*/ 246 w 344"/>
              <a:gd name="T11" fmla="*/ 138 h 142"/>
              <a:gd name="T12" fmla="*/ 220 w 344"/>
              <a:gd name="T13" fmla="*/ 134 h 142"/>
              <a:gd name="T14" fmla="*/ 194 w 344"/>
              <a:gd name="T15" fmla="*/ 128 h 142"/>
              <a:gd name="T16" fmla="*/ 166 w 344"/>
              <a:gd name="T17" fmla="*/ 118 h 142"/>
              <a:gd name="T18" fmla="*/ 136 w 344"/>
              <a:gd name="T19" fmla="*/ 108 h 142"/>
              <a:gd name="T20" fmla="*/ 108 w 344"/>
              <a:gd name="T21" fmla="*/ 94 h 142"/>
              <a:gd name="T22" fmla="*/ 80 w 344"/>
              <a:gd name="T23" fmla="*/ 76 h 142"/>
              <a:gd name="T24" fmla="*/ 52 w 344"/>
              <a:gd name="T25" fmla="*/ 54 h 142"/>
              <a:gd name="T26" fmla="*/ 24 w 344"/>
              <a:gd name="T27" fmla="*/ 28 h 142"/>
              <a:gd name="T28" fmla="*/ 0 w 344"/>
              <a:gd name="T2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44" h="142">
                <a:moveTo>
                  <a:pt x="344" y="140"/>
                </a:moveTo>
                <a:lnTo>
                  <a:pt x="344" y="140"/>
                </a:lnTo>
                <a:lnTo>
                  <a:pt x="334" y="142"/>
                </a:lnTo>
                <a:lnTo>
                  <a:pt x="308" y="142"/>
                </a:lnTo>
                <a:lnTo>
                  <a:pt x="268" y="140"/>
                </a:lnTo>
                <a:lnTo>
                  <a:pt x="246" y="138"/>
                </a:lnTo>
                <a:lnTo>
                  <a:pt x="220" y="134"/>
                </a:lnTo>
                <a:lnTo>
                  <a:pt x="194" y="128"/>
                </a:lnTo>
                <a:lnTo>
                  <a:pt x="166" y="118"/>
                </a:lnTo>
                <a:lnTo>
                  <a:pt x="136" y="108"/>
                </a:lnTo>
                <a:lnTo>
                  <a:pt x="108" y="94"/>
                </a:lnTo>
                <a:lnTo>
                  <a:pt x="80" y="76"/>
                </a:lnTo>
                <a:lnTo>
                  <a:pt x="52" y="54"/>
                </a:lnTo>
                <a:lnTo>
                  <a:pt x="24" y="28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4" name="Freeform 244">
            <a:extLst>
              <a:ext uri="{FF2B5EF4-FFF2-40B4-BE49-F238E27FC236}">
                <a16:creationId xmlns:a16="http://schemas.microsoft.com/office/drawing/2014/main" id="{FAFBF93B-1248-417F-9D95-196967970A70}"/>
              </a:ext>
            </a:extLst>
          </p:cNvPr>
          <p:cNvSpPr>
            <a:spLocks/>
          </p:cNvSpPr>
          <p:nvPr/>
        </p:nvSpPr>
        <p:spPr bwMode="auto">
          <a:xfrm>
            <a:off x="4264025" y="3355975"/>
            <a:ext cx="142875" cy="158750"/>
          </a:xfrm>
          <a:custGeom>
            <a:avLst/>
            <a:gdLst>
              <a:gd name="T0" fmla="*/ 0 w 90"/>
              <a:gd name="T1" fmla="*/ 0 h 100"/>
              <a:gd name="T2" fmla="*/ 90 w 90"/>
              <a:gd name="T3" fmla="*/ 52 h 100"/>
              <a:gd name="T4" fmla="*/ 44 w 90"/>
              <a:gd name="T5" fmla="*/ 58 h 100"/>
              <a:gd name="T6" fmla="*/ 28 w 90"/>
              <a:gd name="T7" fmla="*/ 100 h 100"/>
              <a:gd name="T8" fmla="*/ 0 w 90"/>
              <a:gd name="T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00">
                <a:moveTo>
                  <a:pt x="0" y="0"/>
                </a:moveTo>
                <a:lnTo>
                  <a:pt x="90" y="52"/>
                </a:lnTo>
                <a:lnTo>
                  <a:pt x="44" y="58"/>
                </a:lnTo>
                <a:lnTo>
                  <a:pt x="28" y="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5" name="Freeform 245">
            <a:extLst>
              <a:ext uri="{FF2B5EF4-FFF2-40B4-BE49-F238E27FC236}">
                <a16:creationId xmlns:a16="http://schemas.microsoft.com/office/drawing/2014/main" id="{AA54E1D1-30AB-4ADE-82DB-D2B60E78C397}"/>
              </a:ext>
            </a:extLst>
          </p:cNvPr>
          <p:cNvSpPr>
            <a:spLocks/>
          </p:cNvSpPr>
          <p:nvPr/>
        </p:nvSpPr>
        <p:spPr bwMode="auto">
          <a:xfrm>
            <a:off x="3686175" y="2730500"/>
            <a:ext cx="76200" cy="76200"/>
          </a:xfrm>
          <a:custGeom>
            <a:avLst/>
            <a:gdLst>
              <a:gd name="T0" fmla="*/ 0 w 48"/>
              <a:gd name="T1" fmla="*/ 0 h 48"/>
              <a:gd name="T2" fmla="*/ 48 w 48"/>
              <a:gd name="T3" fmla="*/ 22 h 48"/>
              <a:gd name="T4" fmla="*/ 26 w 48"/>
              <a:gd name="T5" fmla="*/ 26 h 48"/>
              <a:gd name="T6" fmla="*/ 18 w 48"/>
              <a:gd name="T7" fmla="*/ 48 h 48"/>
              <a:gd name="T8" fmla="*/ 0 w 48"/>
              <a:gd name="T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8">
                <a:moveTo>
                  <a:pt x="0" y="0"/>
                </a:moveTo>
                <a:lnTo>
                  <a:pt x="48" y="22"/>
                </a:lnTo>
                <a:lnTo>
                  <a:pt x="26" y="26"/>
                </a:lnTo>
                <a:lnTo>
                  <a:pt x="18" y="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6" name="Line 246">
            <a:extLst>
              <a:ext uri="{FF2B5EF4-FFF2-40B4-BE49-F238E27FC236}">
                <a16:creationId xmlns:a16="http://schemas.microsoft.com/office/drawing/2014/main" id="{0D65623E-26D8-4A6A-BAD2-6B8903EC8F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24275" y="2771775"/>
            <a:ext cx="412750" cy="4635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7" name="Freeform 247">
            <a:extLst>
              <a:ext uri="{FF2B5EF4-FFF2-40B4-BE49-F238E27FC236}">
                <a16:creationId xmlns:a16="http://schemas.microsoft.com/office/drawing/2014/main" id="{00FA1044-2F05-4C0F-A7A2-8A9349DC20D5}"/>
              </a:ext>
            </a:extLst>
          </p:cNvPr>
          <p:cNvSpPr>
            <a:spLocks/>
          </p:cNvSpPr>
          <p:nvPr/>
        </p:nvSpPr>
        <p:spPr bwMode="auto">
          <a:xfrm>
            <a:off x="3651250" y="2689225"/>
            <a:ext cx="149225" cy="155575"/>
          </a:xfrm>
          <a:custGeom>
            <a:avLst/>
            <a:gdLst>
              <a:gd name="T0" fmla="*/ 0 w 94"/>
              <a:gd name="T1" fmla="*/ 0 h 98"/>
              <a:gd name="T2" fmla="*/ 94 w 94"/>
              <a:gd name="T3" fmla="*/ 46 h 98"/>
              <a:gd name="T4" fmla="*/ 48 w 94"/>
              <a:gd name="T5" fmla="*/ 54 h 98"/>
              <a:gd name="T6" fmla="*/ 34 w 94"/>
              <a:gd name="T7" fmla="*/ 98 h 98"/>
              <a:gd name="T8" fmla="*/ 0 w 94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98">
                <a:moveTo>
                  <a:pt x="0" y="0"/>
                </a:moveTo>
                <a:lnTo>
                  <a:pt x="94" y="46"/>
                </a:lnTo>
                <a:lnTo>
                  <a:pt x="48" y="54"/>
                </a:lnTo>
                <a:lnTo>
                  <a:pt x="34" y="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8" name="Freeform 248">
            <a:extLst>
              <a:ext uri="{FF2B5EF4-FFF2-40B4-BE49-F238E27FC236}">
                <a16:creationId xmlns:a16="http://schemas.microsoft.com/office/drawing/2014/main" id="{302CB7AC-9A2B-4B47-8AF5-B89E178792A6}"/>
              </a:ext>
            </a:extLst>
          </p:cNvPr>
          <p:cNvSpPr>
            <a:spLocks/>
          </p:cNvSpPr>
          <p:nvPr/>
        </p:nvSpPr>
        <p:spPr bwMode="auto">
          <a:xfrm>
            <a:off x="4378325" y="2568575"/>
            <a:ext cx="60325" cy="82550"/>
          </a:xfrm>
          <a:custGeom>
            <a:avLst/>
            <a:gdLst>
              <a:gd name="T0" fmla="*/ 30 w 38"/>
              <a:gd name="T1" fmla="*/ 0 h 52"/>
              <a:gd name="T2" fmla="*/ 38 w 38"/>
              <a:gd name="T3" fmla="*/ 52 h 52"/>
              <a:gd name="T4" fmla="*/ 20 w 38"/>
              <a:gd name="T5" fmla="*/ 36 h 52"/>
              <a:gd name="T6" fmla="*/ 0 w 38"/>
              <a:gd name="T7" fmla="*/ 42 h 52"/>
              <a:gd name="T8" fmla="*/ 30 w 38"/>
              <a:gd name="T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52">
                <a:moveTo>
                  <a:pt x="30" y="0"/>
                </a:moveTo>
                <a:lnTo>
                  <a:pt x="38" y="52"/>
                </a:lnTo>
                <a:lnTo>
                  <a:pt x="20" y="36"/>
                </a:lnTo>
                <a:lnTo>
                  <a:pt x="0" y="42"/>
                </a:lnTo>
                <a:lnTo>
                  <a:pt x="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9" name="Line 249">
            <a:extLst>
              <a:ext uri="{FF2B5EF4-FFF2-40B4-BE49-F238E27FC236}">
                <a16:creationId xmlns:a16="http://schemas.microsoft.com/office/drawing/2014/main" id="{3BD5975A-1ED1-46BB-BA9E-39B75F6BB5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6725" y="2622550"/>
            <a:ext cx="136525" cy="5556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0" name="Freeform 250">
            <a:extLst>
              <a:ext uri="{FF2B5EF4-FFF2-40B4-BE49-F238E27FC236}">
                <a16:creationId xmlns:a16="http://schemas.microsoft.com/office/drawing/2014/main" id="{7A6BD903-DDF7-46B7-B9FC-1995AC41070F}"/>
              </a:ext>
            </a:extLst>
          </p:cNvPr>
          <p:cNvSpPr>
            <a:spLocks/>
          </p:cNvSpPr>
          <p:nvPr/>
        </p:nvSpPr>
        <p:spPr bwMode="auto">
          <a:xfrm>
            <a:off x="4340225" y="2517775"/>
            <a:ext cx="120650" cy="161925"/>
          </a:xfrm>
          <a:custGeom>
            <a:avLst/>
            <a:gdLst>
              <a:gd name="T0" fmla="*/ 62 w 76"/>
              <a:gd name="T1" fmla="*/ 0 h 102"/>
              <a:gd name="T2" fmla="*/ 76 w 76"/>
              <a:gd name="T3" fmla="*/ 102 h 102"/>
              <a:gd name="T4" fmla="*/ 44 w 76"/>
              <a:gd name="T5" fmla="*/ 70 h 102"/>
              <a:gd name="T6" fmla="*/ 0 w 76"/>
              <a:gd name="T7" fmla="*/ 84 h 102"/>
              <a:gd name="T8" fmla="*/ 62 w 76"/>
              <a:gd name="T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" h="102">
                <a:moveTo>
                  <a:pt x="62" y="0"/>
                </a:moveTo>
                <a:lnTo>
                  <a:pt x="76" y="102"/>
                </a:lnTo>
                <a:lnTo>
                  <a:pt x="44" y="70"/>
                </a:lnTo>
                <a:lnTo>
                  <a:pt x="0" y="84"/>
                </a:lnTo>
                <a:lnTo>
                  <a:pt x="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1" name="Freeform 251">
            <a:extLst>
              <a:ext uri="{FF2B5EF4-FFF2-40B4-BE49-F238E27FC236}">
                <a16:creationId xmlns:a16="http://schemas.microsoft.com/office/drawing/2014/main" id="{110C3FE9-24A7-45FA-95E8-C5EA6DF138E6}"/>
              </a:ext>
            </a:extLst>
          </p:cNvPr>
          <p:cNvSpPr>
            <a:spLocks/>
          </p:cNvSpPr>
          <p:nvPr/>
        </p:nvSpPr>
        <p:spPr bwMode="auto">
          <a:xfrm>
            <a:off x="3952875" y="2590800"/>
            <a:ext cx="60325" cy="82550"/>
          </a:xfrm>
          <a:custGeom>
            <a:avLst/>
            <a:gdLst>
              <a:gd name="T0" fmla="*/ 2 w 38"/>
              <a:gd name="T1" fmla="*/ 0 h 52"/>
              <a:gd name="T2" fmla="*/ 38 w 38"/>
              <a:gd name="T3" fmla="*/ 38 h 52"/>
              <a:gd name="T4" fmla="*/ 14 w 38"/>
              <a:gd name="T5" fmla="*/ 34 h 52"/>
              <a:gd name="T6" fmla="*/ 0 w 38"/>
              <a:gd name="T7" fmla="*/ 52 h 52"/>
              <a:gd name="T8" fmla="*/ 2 w 38"/>
              <a:gd name="T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52">
                <a:moveTo>
                  <a:pt x="2" y="0"/>
                </a:moveTo>
                <a:lnTo>
                  <a:pt x="38" y="38"/>
                </a:lnTo>
                <a:lnTo>
                  <a:pt x="14" y="34"/>
                </a:lnTo>
                <a:lnTo>
                  <a:pt x="0" y="52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2" name="Line 252">
            <a:extLst>
              <a:ext uri="{FF2B5EF4-FFF2-40B4-BE49-F238E27FC236}">
                <a16:creationId xmlns:a16="http://schemas.microsoft.com/office/drawing/2014/main" id="{99FE7AB5-593A-40AF-B1F4-DFDAB1E3F7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75100" y="2641600"/>
            <a:ext cx="203200" cy="5365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3" name="Freeform 253">
            <a:extLst>
              <a:ext uri="{FF2B5EF4-FFF2-40B4-BE49-F238E27FC236}">
                <a16:creationId xmlns:a16="http://schemas.microsoft.com/office/drawing/2014/main" id="{53D6AD01-F42A-45F6-888A-AF13A4CF6B81}"/>
              </a:ext>
            </a:extLst>
          </p:cNvPr>
          <p:cNvSpPr>
            <a:spLocks/>
          </p:cNvSpPr>
          <p:nvPr/>
        </p:nvSpPr>
        <p:spPr bwMode="auto">
          <a:xfrm>
            <a:off x="3933825" y="2543175"/>
            <a:ext cx="114300" cy="161925"/>
          </a:xfrm>
          <a:custGeom>
            <a:avLst/>
            <a:gdLst>
              <a:gd name="T0" fmla="*/ 2 w 72"/>
              <a:gd name="T1" fmla="*/ 0 h 102"/>
              <a:gd name="T2" fmla="*/ 72 w 72"/>
              <a:gd name="T3" fmla="*/ 74 h 102"/>
              <a:gd name="T4" fmla="*/ 28 w 72"/>
              <a:gd name="T5" fmla="*/ 68 h 102"/>
              <a:gd name="T6" fmla="*/ 0 w 72"/>
              <a:gd name="T7" fmla="*/ 102 h 102"/>
              <a:gd name="T8" fmla="*/ 2 w 72"/>
              <a:gd name="T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102">
                <a:moveTo>
                  <a:pt x="2" y="0"/>
                </a:moveTo>
                <a:lnTo>
                  <a:pt x="72" y="74"/>
                </a:lnTo>
                <a:lnTo>
                  <a:pt x="28" y="68"/>
                </a:lnTo>
                <a:lnTo>
                  <a:pt x="0" y="102"/>
                </a:ln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4" name="Freeform 254">
            <a:extLst>
              <a:ext uri="{FF2B5EF4-FFF2-40B4-BE49-F238E27FC236}">
                <a16:creationId xmlns:a16="http://schemas.microsoft.com/office/drawing/2014/main" id="{70882277-13A8-4F9B-98D0-3FDAE773317D}"/>
              </a:ext>
            </a:extLst>
          </p:cNvPr>
          <p:cNvSpPr>
            <a:spLocks/>
          </p:cNvSpPr>
          <p:nvPr/>
        </p:nvSpPr>
        <p:spPr bwMode="auto">
          <a:xfrm>
            <a:off x="4679950" y="2733675"/>
            <a:ext cx="69850" cy="79375"/>
          </a:xfrm>
          <a:custGeom>
            <a:avLst/>
            <a:gdLst>
              <a:gd name="T0" fmla="*/ 44 w 44"/>
              <a:gd name="T1" fmla="*/ 0 h 50"/>
              <a:gd name="T2" fmla="*/ 30 w 44"/>
              <a:gd name="T3" fmla="*/ 50 h 50"/>
              <a:gd name="T4" fmla="*/ 22 w 44"/>
              <a:gd name="T5" fmla="*/ 28 h 50"/>
              <a:gd name="T6" fmla="*/ 0 w 44"/>
              <a:gd name="T7" fmla="*/ 26 h 50"/>
              <a:gd name="T8" fmla="*/ 44 w 44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50">
                <a:moveTo>
                  <a:pt x="44" y="0"/>
                </a:moveTo>
                <a:lnTo>
                  <a:pt x="30" y="50"/>
                </a:lnTo>
                <a:lnTo>
                  <a:pt x="22" y="28"/>
                </a:lnTo>
                <a:lnTo>
                  <a:pt x="0" y="26"/>
                </a:lnTo>
                <a:lnTo>
                  <a:pt x="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5" name="Line 255">
            <a:extLst>
              <a:ext uri="{FF2B5EF4-FFF2-40B4-BE49-F238E27FC236}">
                <a16:creationId xmlns:a16="http://schemas.microsoft.com/office/drawing/2014/main" id="{0F94D798-9653-4D1C-B693-E373631B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7050" y="2774950"/>
            <a:ext cx="381000" cy="4635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6" name="Freeform 256">
            <a:extLst>
              <a:ext uri="{FF2B5EF4-FFF2-40B4-BE49-F238E27FC236}">
                <a16:creationId xmlns:a16="http://schemas.microsoft.com/office/drawing/2014/main" id="{AA18E8F9-98B4-41EB-8F8F-076EF96DFF0E}"/>
              </a:ext>
            </a:extLst>
          </p:cNvPr>
          <p:cNvSpPr>
            <a:spLocks/>
          </p:cNvSpPr>
          <p:nvPr/>
        </p:nvSpPr>
        <p:spPr bwMode="auto">
          <a:xfrm>
            <a:off x="4641850" y="2692400"/>
            <a:ext cx="142875" cy="158750"/>
          </a:xfrm>
          <a:custGeom>
            <a:avLst/>
            <a:gdLst>
              <a:gd name="T0" fmla="*/ 90 w 90"/>
              <a:gd name="T1" fmla="*/ 0 h 100"/>
              <a:gd name="T2" fmla="*/ 60 w 90"/>
              <a:gd name="T3" fmla="*/ 100 h 100"/>
              <a:gd name="T4" fmla="*/ 44 w 90"/>
              <a:gd name="T5" fmla="*/ 56 h 100"/>
              <a:gd name="T6" fmla="*/ 0 w 90"/>
              <a:gd name="T7" fmla="*/ 50 h 100"/>
              <a:gd name="T8" fmla="*/ 90 w 90"/>
              <a:gd name="T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00">
                <a:moveTo>
                  <a:pt x="90" y="0"/>
                </a:moveTo>
                <a:lnTo>
                  <a:pt x="60" y="100"/>
                </a:lnTo>
                <a:lnTo>
                  <a:pt x="44" y="56"/>
                </a:lnTo>
                <a:lnTo>
                  <a:pt x="0" y="50"/>
                </a:lnTo>
                <a:lnTo>
                  <a:pt x="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7" name="Freeform 257">
            <a:extLst>
              <a:ext uri="{FF2B5EF4-FFF2-40B4-BE49-F238E27FC236}">
                <a16:creationId xmlns:a16="http://schemas.microsoft.com/office/drawing/2014/main" id="{D2DEF821-6735-4344-B40D-92AA21FFC58A}"/>
              </a:ext>
            </a:extLst>
          </p:cNvPr>
          <p:cNvSpPr>
            <a:spLocks/>
          </p:cNvSpPr>
          <p:nvPr/>
        </p:nvSpPr>
        <p:spPr bwMode="auto">
          <a:xfrm>
            <a:off x="4156075" y="3225800"/>
            <a:ext cx="127000" cy="117475"/>
          </a:xfrm>
          <a:custGeom>
            <a:avLst/>
            <a:gdLst>
              <a:gd name="T0" fmla="*/ 80 w 80"/>
              <a:gd name="T1" fmla="*/ 36 h 74"/>
              <a:gd name="T2" fmla="*/ 80 w 80"/>
              <a:gd name="T3" fmla="*/ 36 h 74"/>
              <a:gd name="T4" fmla="*/ 78 w 80"/>
              <a:gd name="T5" fmla="*/ 44 h 74"/>
              <a:gd name="T6" fmla="*/ 76 w 80"/>
              <a:gd name="T7" fmla="*/ 50 h 74"/>
              <a:gd name="T8" fmla="*/ 72 w 80"/>
              <a:gd name="T9" fmla="*/ 58 h 74"/>
              <a:gd name="T10" fmla="*/ 68 w 80"/>
              <a:gd name="T11" fmla="*/ 62 h 74"/>
              <a:gd name="T12" fmla="*/ 62 w 80"/>
              <a:gd name="T13" fmla="*/ 68 h 74"/>
              <a:gd name="T14" fmla="*/ 56 w 80"/>
              <a:gd name="T15" fmla="*/ 70 h 74"/>
              <a:gd name="T16" fmla="*/ 48 w 80"/>
              <a:gd name="T17" fmla="*/ 72 h 74"/>
              <a:gd name="T18" fmla="*/ 40 w 80"/>
              <a:gd name="T19" fmla="*/ 74 h 74"/>
              <a:gd name="T20" fmla="*/ 40 w 80"/>
              <a:gd name="T21" fmla="*/ 74 h 74"/>
              <a:gd name="T22" fmla="*/ 32 w 80"/>
              <a:gd name="T23" fmla="*/ 72 h 74"/>
              <a:gd name="T24" fmla="*/ 24 w 80"/>
              <a:gd name="T25" fmla="*/ 70 h 74"/>
              <a:gd name="T26" fmla="*/ 18 w 80"/>
              <a:gd name="T27" fmla="*/ 68 h 74"/>
              <a:gd name="T28" fmla="*/ 12 w 80"/>
              <a:gd name="T29" fmla="*/ 62 h 74"/>
              <a:gd name="T30" fmla="*/ 6 w 80"/>
              <a:gd name="T31" fmla="*/ 58 h 74"/>
              <a:gd name="T32" fmla="*/ 4 w 80"/>
              <a:gd name="T33" fmla="*/ 50 h 74"/>
              <a:gd name="T34" fmla="*/ 0 w 80"/>
              <a:gd name="T35" fmla="*/ 44 h 74"/>
              <a:gd name="T36" fmla="*/ 0 w 80"/>
              <a:gd name="T37" fmla="*/ 36 h 74"/>
              <a:gd name="T38" fmla="*/ 0 w 80"/>
              <a:gd name="T39" fmla="*/ 36 h 74"/>
              <a:gd name="T40" fmla="*/ 0 w 80"/>
              <a:gd name="T41" fmla="*/ 30 h 74"/>
              <a:gd name="T42" fmla="*/ 4 w 80"/>
              <a:gd name="T43" fmla="*/ 22 h 74"/>
              <a:gd name="T44" fmla="*/ 6 w 80"/>
              <a:gd name="T45" fmla="*/ 16 h 74"/>
              <a:gd name="T46" fmla="*/ 12 w 80"/>
              <a:gd name="T47" fmla="*/ 10 h 74"/>
              <a:gd name="T48" fmla="*/ 18 w 80"/>
              <a:gd name="T49" fmla="*/ 6 h 74"/>
              <a:gd name="T50" fmla="*/ 24 w 80"/>
              <a:gd name="T51" fmla="*/ 2 h 74"/>
              <a:gd name="T52" fmla="*/ 32 w 80"/>
              <a:gd name="T53" fmla="*/ 0 h 74"/>
              <a:gd name="T54" fmla="*/ 40 w 80"/>
              <a:gd name="T55" fmla="*/ 0 h 74"/>
              <a:gd name="T56" fmla="*/ 40 w 80"/>
              <a:gd name="T57" fmla="*/ 0 h 74"/>
              <a:gd name="T58" fmla="*/ 48 w 80"/>
              <a:gd name="T59" fmla="*/ 0 h 74"/>
              <a:gd name="T60" fmla="*/ 56 w 80"/>
              <a:gd name="T61" fmla="*/ 2 h 74"/>
              <a:gd name="T62" fmla="*/ 62 w 80"/>
              <a:gd name="T63" fmla="*/ 6 h 74"/>
              <a:gd name="T64" fmla="*/ 68 w 80"/>
              <a:gd name="T65" fmla="*/ 10 h 74"/>
              <a:gd name="T66" fmla="*/ 72 w 80"/>
              <a:gd name="T67" fmla="*/ 16 h 74"/>
              <a:gd name="T68" fmla="*/ 76 w 80"/>
              <a:gd name="T69" fmla="*/ 22 h 74"/>
              <a:gd name="T70" fmla="*/ 78 w 80"/>
              <a:gd name="T71" fmla="*/ 30 h 74"/>
              <a:gd name="T72" fmla="*/ 80 w 80"/>
              <a:gd name="T73" fmla="*/ 36 h 74"/>
              <a:gd name="T74" fmla="*/ 80 w 80"/>
              <a:gd name="T75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0" h="74">
                <a:moveTo>
                  <a:pt x="80" y="36"/>
                </a:moveTo>
                <a:lnTo>
                  <a:pt x="80" y="36"/>
                </a:lnTo>
                <a:lnTo>
                  <a:pt x="78" y="44"/>
                </a:lnTo>
                <a:lnTo>
                  <a:pt x="76" y="50"/>
                </a:lnTo>
                <a:lnTo>
                  <a:pt x="72" y="58"/>
                </a:lnTo>
                <a:lnTo>
                  <a:pt x="68" y="62"/>
                </a:lnTo>
                <a:lnTo>
                  <a:pt x="62" y="68"/>
                </a:lnTo>
                <a:lnTo>
                  <a:pt x="56" y="70"/>
                </a:lnTo>
                <a:lnTo>
                  <a:pt x="48" y="72"/>
                </a:lnTo>
                <a:lnTo>
                  <a:pt x="40" y="74"/>
                </a:lnTo>
                <a:lnTo>
                  <a:pt x="40" y="74"/>
                </a:lnTo>
                <a:lnTo>
                  <a:pt x="32" y="72"/>
                </a:lnTo>
                <a:lnTo>
                  <a:pt x="24" y="70"/>
                </a:lnTo>
                <a:lnTo>
                  <a:pt x="18" y="68"/>
                </a:lnTo>
                <a:lnTo>
                  <a:pt x="12" y="62"/>
                </a:lnTo>
                <a:lnTo>
                  <a:pt x="6" y="58"/>
                </a:lnTo>
                <a:lnTo>
                  <a:pt x="4" y="50"/>
                </a:lnTo>
                <a:lnTo>
                  <a:pt x="0" y="44"/>
                </a:lnTo>
                <a:lnTo>
                  <a:pt x="0" y="36"/>
                </a:lnTo>
                <a:lnTo>
                  <a:pt x="0" y="36"/>
                </a:lnTo>
                <a:lnTo>
                  <a:pt x="0" y="30"/>
                </a:lnTo>
                <a:lnTo>
                  <a:pt x="4" y="22"/>
                </a:lnTo>
                <a:lnTo>
                  <a:pt x="6" y="16"/>
                </a:lnTo>
                <a:lnTo>
                  <a:pt x="12" y="10"/>
                </a:lnTo>
                <a:lnTo>
                  <a:pt x="18" y="6"/>
                </a:lnTo>
                <a:lnTo>
                  <a:pt x="24" y="2"/>
                </a:lnTo>
                <a:lnTo>
                  <a:pt x="32" y="0"/>
                </a:lnTo>
                <a:lnTo>
                  <a:pt x="40" y="0"/>
                </a:lnTo>
                <a:lnTo>
                  <a:pt x="40" y="0"/>
                </a:lnTo>
                <a:lnTo>
                  <a:pt x="48" y="0"/>
                </a:lnTo>
                <a:lnTo>
                  <a:pt x="56" y="2"/>
                </a:lnTo>
                <a:lnTo>
                  <a:pt x="62" y="6"/>
                </a:lnTo>
                <a:lnTo>
                  <a:pt x="68" y="10"/>
                </a:lnTo>
                <a:lnTo>
                  <a:pt x="72" y="16"/>
                </a:lnTo>
                <a:lnTo>
                  <a:pt x="76" y="22"/>
                </a:lnTo>
                <a:lnTo>
                  <a:pt x="78" y="30"/>
                </a:lnTo>
                <a:lnTo>
                  <a:pt x="80" y="36"/>
                </a:lnTo>
                <a:lnTo>
                  <a:pt x="80" y="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8" name="Freeform 258">
            <a:extLst>
              <a:ext uri="{FF2B5EF4-FFF2-40B4-BE49-F238E27FC236}">
                <a16:creationId xmlns:a16="http://schemas.microsoft.com/office/drawing/2014/main" id="{7EBFAEFD-6B4C-4769-8B99-2E6D76C46DED}"/>
              </a:ext>
            </a:extLst>
          </p:cNvPr>
          <p:cNvSpPr>
            <a:spLocks/>
          </p:cNvSpPr>
          <p:nvPr/>
        </p:nvSpPr>
        <p:spPr bwMode="auto">
          <a:xfrm>
            <a:off x="4473575" y="5753100"/>
            <a:ext cx="63500" cy="76200"/>
          </a:xfrm>
          <a:custGeom>
            <a:avLst/>
            <a:gdLst>
              <a:gd name="T0" fmla="*/ 20 w 40"/>
              <a:gd name="T1" fmla="*/ 48 h 48"/>
              <a:gd name="T2" fmla="*/ 0 w 40"/>
              <a:gd name="T3" fmla="*/ 0 h 48"/>
              <a:gd name="T4" fmla="*/ 20 w 40"/>
              <a:gd name="T5" fmla="*/ 12 h 48"/>
              <a:gd name="T6" fmla="*/ 40 w 40"/>
              <a:gd name="T7" fmla="*/ 0 h 48"/>
              <a:gd name="T8" fmla="*/ 20 w 40"/>
              <a:gd name="T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8">
                <a:moveTo>
                  <a:pt x="20" y="48"/>
                </a:moveTo>
                <a:lnTo>
                  <a:pt x="0" y="0"/>
                </a:lnTo>
                <a:lnTo>
                  <a:pt x="20" y="12"/>
                </a:lnTo>
                <a:lnTo>
                  <a:pt x="40" y="0"/>
                </a:lnTo>
                <a:lnTo>
                  <a:pt x="20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9" name="Freeform 259">
            <a:extLst>
              <a:ext uri="{FF2B5EF4-FFF2-40B4-BE49-F238E27FC236}">
                <a16:creationId xmlns:a16="http://schemas.microsoft.com/office/drawing/2014/main" id="{970CF6E6-BAC0-41F8-969A-F897B85CCEC5}"/>
              </a:ext>
            </a:extLst>
          </p:cNvPr>
          <p:cNvSpPr>
            <a:spLocks/>
          </p:cNvSpPr>
          <p:nvPr/>
        </p:nvSpPr>
        <p:spPr bwMode="auto">
          <a:xfrm>
            <a:off x="4505325" y="4324350"/>
            <a:ext cx="1588" cy="1450975"/>
          </a:xfrm>
          <a:custGeom>
            <a:avLst/>
            <a:gdLst>
              <a:gd name="T0" fmla="*/ 0 h 914"/>
              <a:gd name="T1" fmla="*/ 344 h 914"/>
              <a:gd name="T2" fmla="*/ 498 h 914"/>
              <a:gd name="T3" fmla="*/ 914 h 91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914">
                <a:moveTo>
                  <a:pt x="0" y="0"/>
                </a:moveTo>
                <a:lnTo>
                  <a:pt x="0" y="344"/>
                </a:lnTo>
                <a:lnTo>
                  <a:pt x="0" y="498"/>
                </a:lnTo>
                <a:lnTo>
                  <a:pt x="0" y="914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0" name="Freeform 260">
            <a:extLst>
              <a:ext uri="{FF2B5EF4-FFF2-40B4-BE49-F238E27FC236}">
                <a16:creationId xmlns:a16="http://schemas.microsoft.com/office/drawing/2014/main" id="{3F853C17-102C-42A2-A869-0A6AF8B2C7E8}"/>
              </a:ext>
            </a:extLst>
          </p:cNvPr>
          <p:cNvSpPr>
            <a:spLocks/>
          </p:cNvSpPr>
          <p:nvPr/>
        </p:nvSpPr>
        <p:spPr bwMode="auto">
          <a:xfrm>
            <a:off x="4441825" y="5730875"/>
            <a:ext cx="123825" cy="152400"/>
          </a:xfrm>
          <a:custGeom>
            <a:avLst/>
            <a:gdLst>
              <a:gd name="T0" fmla="*/ 40 w 78"/>
              <a:gd name="T1" fmla="*/ 96 h 96"/>
              <a:gd name="T2" fmla="*/ 0 w 78"/>
              <a:gd name="T3" fmla="*/ 0 h 96"/>
              <a:gd name="T4" fmla="*/ 40 w 78"/>
              <a:gd name="T5" fmla="*/ 24 h 96"/>
              <a:gd name="T6" fmla="*/ 78 w 78"/>
              <a:gd name="T7" fmla="*/ 0 h 96"/>
              <a:gd name="T8" fmla="*/ 40 w 78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96">
                <a:moveTo>
                  <a:pt x="40" y="96"/>
                </a:moveTo>
                <a:lnTo>
                  <a:pt x="0" y="0"/>
                </a:lnTo>
                <a:lnTo>
                  <a:pt x="40" y="24"/>
                </a:lnTo>
                <a:lnTo>
                  <a:pt x="78" y="0"/>
                </a:lnTo>
                <a:lnTo>
                  <a:pt x="40" y="9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1" name="Freeform 261">
            <a:extLst>
              <a:ext uri="{FF2B5EF4-FFF2-40B4-BE49-F238E27FC236}">
                <a16:creationId xmlns:a16="http://schemas.microsoft.com/office/drawing/2014/main" id="{5840F4FD-8091-4399-9855-299A061AA060}"/>
              </a:ext>
            </a:extLst>
          </p:cNvPr>
          <p:cNvSpPr>
            <a:spLocks/>
          </p:cNvSpPr>
          <p:nvPr/>
        </p:nvSpPr>
        <p:spPr bwMode="auto">
          <a:xfrm>
            <a:off x="4333875" y="5762625"/>
            <a:ext cx="63500" cy="73025"/>
          </a:xfrm>
          <a:custGeom>
            <a:avLst/>
            <a:gdLst>
              <a:gd name="T0" fmla="*/ 20 w 40"/>
              <a:gd name="T1" fmla="*/ 46 h 46"/>
              <a:gd name="T2" fmla="*/ 0 w 40"/>
              <a:gd name="T3" fmla="*/ 0 h 46"/>
              <a:gd name="T4" fmla="*/ 20 w 40"/>
              <a:gd name="T5" fmla="*/ 10 h 46"/>
              <a:gd name="T6" fmla="*/ 40 w 40"/>
              <a:gd name="T7" fmla="*/ 0 h 46"/>
              <a:gd name="T8" fmla="*/ 20 w 40"/>
              <a:gd name="T9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6">
                <a:moveTo>
                  <a:pt x="20" y="46"/>
                </a:moveTo>
                <a:lnTo>
                  <a:pt x="0" y="0"/>
                </a:lnTo>
                <a:lnTo>
                  <a:pt x="20" y="10"/>
                </a:lnTo>
                <a:lnTo>
                  <a:pt x="40" y="0"/>
                </a:lnTo>
                <a:lnTo>
                  <a:pt x="20" y="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2" name="Freeform 262">
            <a:extLst>
              <a:ext uri="{FF2B5EF4-FFF2-40B4-BE49-F238E27FC236}">
                <a16:creationId xmlns:a16="http://schemas.microsoft.com/office/drawing/2014/main" id="{FB9C3CA0-BB6E-4BEB-9DCF-0A9785418E32}"/>
              </a:ext>
            </a:extLst>
          </p:cNvPr>
          <p:cNvSpPr>
            <a:spLocks/>
          </p:cNvSpPr>
          <p:nvPr/>
        </p:nvSpPr>
        <p:spPr bwMode="auto">
          <a:xfrm>
            <a:off x="4365625" y="4330700"/>
            <a:ext cx="3175" cy="1454150"/>
          </a:xfrm>
          <a:custGeom>
            <a:avLst/>
            <a:gdLst>
              <a:gd name="T0" fmla="*/ 2 w 2"/>
              <a:gd name="T1" fmla="*/ 0 h 916"/>
              <a:gd name="T2" fmla="*/ 2 w 2"/>
              <a:gd name="T3" fmla="*/ 344 h 916"/>
              <a:gd name="T4" fmla="*/ 0 w 2"/>
              <a:gd name="T5" fmla="*/ 500 h 916"/>
              <a:gd name="T6" fmla="*/ 0 w 2"/>
              <a:gd name="T7" fmla="*/ 916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916">
                <a:moveTo>
                  <a:pt x="2" y="0"/>
                </a:moveTo>
                <a:lnTo>
                  <a:pt x="2" y="344"/>
                </a:lnTo>
                <a:lnTo>
                  <a:pt x="0" y="500"/>
                </a:lnTo>
                <a:lnTo>
                  <a:pt x="0" y="916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3" name="Freeform 263">
            <a:extLst>
              <a:ext uri="{FF2B5EF4-FFF2-40B4-BE49-F238E27FC236}">
                <a16:creationId xmlns:a16="http://schemas.microsoft.com/office/drawing/2014/main" id="{008F8AB6-135A-4D76-8B5B-34ED23939267}"/>
              </a:ext>
            </a:extLst>
          </p:cNvPr>
          <p:cNvSpPr>
            <a:spLocks/>
          </p:cNvSpPr>
          <p:nvPr/>
        </p:nvSpPr>
        <p:spPr bwMode="auto">
          <a:xfrm>
            <a:off x="4305300" y="5740400"/>
            <a:ext cx="123825" cy="149225"/>
          </a:xfrm>
          <a:custGeom>
            <a:avLst/>
            <a:gdLst>
              <a:gd name="T0" fmla="*/ 38 w 78"/>
              <a:gd name="T1" fmla="*/ 94 h 94"/>
              <a:gd name="T2" fmla="*/ 0 w 78"/>
              <a:gd name="T3" fmla="*/ 0 h 94"/>
              <a:gd name="T4" fmla="*/ 38 w 78"/>
              <a:gd name="T5" fmla="*/ 22 h 94"/>
              <a:gd name="T6" fmla="*/ 78 w 78"/>
              <a:gd name="T7" fmla="*/ 0 h 94"/>
              <a:gd name="T8" fmla="*/ 38 w 78"/>
              <a:gd name="T9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94">
                <a:moveTo>
                  <a:pt x="38" y="94"/>
                </a:moveTo>
                <a:lnTo>
                  <a:pt x="0" y="0"/>
                </a:lnTo>
                <a:lnTo>
                  <a:pt x="38" y="22"/>
                </a:lnTo>
                <a:lnTo>
                  <a:pt x="78" y="0"/>
                </a:lnTo>
                <a:lnTo>
                  <a:pt x="38" y="9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4" name="Freeform 264">
            <a:extLst>
              <a:ext uri="{FF2B5EF4-FFF2-40B4-BE49-F238E27FC236}">
                <a16:creationId xmlns:a16="http://schemas.microsoft.com/office/drawing/2014/main" id="{84BBC4AF-B73F-4FDF-8D2F-65B321E48AFD}"/>
              </a:ext>
            </a:extLst>
          </p:cNvPr>
          <p:cNvSpPr>
            <a:spLocks/>
          </p:cNvSpPr>
          <p:nvPr/>
        </p:nvSpPr>
        <p:spPr bwMode="auto">
          <a:xfrm>
            <a:off x="4187825" y="5759450"/>
            <a:ext cx="63500" cy="76200"/>
          </a:xfrm>
          <a:custGeom>
            <a:avLst/>
            <a:gdLst>
              <a:gd name="T0" fmla="*/ 20 w 40"/>
              <a:gd name="T1" fmla="*/ 48 h 48"/>
              <a:gd name="T2" fmla="*/ 0 w 40"/>
              <a:gd name="T3" fmla="*/ 0 h 48"/>
              <a:gd name="T4" fmla="*/ 20 w 40"/>
              <a:gd name="T5" fmla="*/ 12 h 48"/>
              <a:gd name="T6" fmla="*/ 40 w 40"/>
              <a:gd name="T7" fmla="*/ 0 h 48"/>
              <a:gd name="T8" fmla="*/ 20 w 40"/>
              <a:gd name="T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8">
                <a:moveTo>
                  <a:pt x="20" y="48"/>
                </a:moveTo>
                <a:lnTo>
                  <a:pt x="0" y="0"/>
                </a:lnTo>
                <a:lnTo>
                  <a:pt x="20" y="12"/>
                </a:lnTo>
                <a:lnTo>
                  <a:pt x="40" y="0"/>
                </a:lnTo>
                <a:lnTo>
                  <a:pt x="20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5" name="Freeform 265">
            <a:extLst>
              <a:ext uri="{FF2B5EF4-FFF2-40B4-BE49-F238E27FC236}">
                <a16:creationId xmlns:a16="http://schemas.microsoft.com/office/drawing/2014/main" id="{AF3D4FA0-8CBA-4185-A44B-A973BCA74DB1}"/>
              </a:ext>
            </a:extLst>
          </p:cNvPr>
          <p:cNvSpPr>
            <a:spLocks/>
          </p:cNvSpPr>
          <p:nvPr/>
        </p:nvSpPr>
        <p:spPr bwMode="auto">
          <a:xfrm>
            <a:off x="4219575" y="4330700"/>
            <a:ext cx="1588" cy="1450975"/>
          </a:xfrm>
          <a:custGeom>
            <a:avLst/>
            <a:gdLst>
              <a:gd name="T0" fmla="*/ 0 h 914"/>
              <a:gd name="T1" fmla="*/ 342 h 914"/>
              <a:gd name="T2" fmla="*/ 498 h 914"/>
              <a:gd name="T3" fmla="*/ 914 h 91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914">
                <a:moveTo>
                  <a:pt x="0" y="0"/>
                </a:moveTo>
                <a:lnTo>
                  <a:pt x="0" y="342"/>
                </a:lnTo>
                <a:lnTo>
                  <a:pt x="0" y="498"/>
                </a:lnTo>
                <a:lnTo>
                  <a:pt x="0" y="914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6" name="Freeform 266">
            <a:extLst>
              <a:ext uri="{FF2B5EF4-FFF2-40B4-BE49-F238E27FC236}">
                <a16:creationId xmlns:a16="http://schemas.microsoft.com/office/drawing/2014/main" id="{F45B5B49-4892-4184-B97C-0117631D3B03}"/>
              </a:ext>
            </a:extLst>
          </p:cNvPr>
          <p:cNvSpPr>
            <a:spLocks/>
          </p:cNvSpPr>
          <p:nvPr/>
        </p:nvSpPr>
        <p:spPr bwMode="auto">
          <a:xfrm>
            <a:off x="4156075" y="5737225"/>
            <a:ext cx="123825" cy="152400"/>
          </a:xfrm>
          <a:custGeom>
            <a:avLst/>
            <a:gdLst>
              <a:gd name="T0" fmla="*/ 40 w 78"/>
              <a:gd name="T1" fmla="*/ 96 h 96"/>
              <a:gd name="T2" fmla="*/ 0 w 78"/>
              <a:gd name="T3" fmla="*/ 0 h 96"/>
              <a:gd name="T4" fmla="*/ 40 w 78"/>
              <a:gd name="T5" fmla="*/ 24 h 96"/>
              <a:gd name="T6" fmla="*/ 78 w 78"/>
              <a:gd name="T7" fmla="*/ 0 h 96"/>
              <a:gd name="T8" fmla="*/ 40 w 78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96">
                <a:moveTo>
                  <a:pt x="40" y="96"/>
                </a:moveTo>
                <a:lnTo>
                  <a:pt x="0" y="0"/>
                </a:lnTo>
                <a:lnTo>
                  <a:pt x="40" y="24"/>
                </a:lnTo>
                <a:lnTo>
                  <a:pt x="78" y="0"/>
                </a:lnTo>
                <a:lnTo>
                  <a:pt x="40" y="9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7" name="Freeform 267">
            <a:extLst>
              <a:ext uri="{FF2B5EF4-FFF2-40B4-BE49-F238E27FC236}">
                <a16:creationId xmlns:a16="http://schemas.microsoft.com/office/drawing/2014/main" id="{D33C7116-5AB1-4CA5-85F8-310946DFAB6E}"/>
              </a:ext>
            </a:extLst>
          </p:cNvPr>
          <p:cNvSpPr>
            <a:spLocks/>
          </p:cNvSpPr>
          <p:nvPr/>
        </p:nvSpPr>
        <p:spPr bwMode="auto">
          <a:xfrm>
            <a:off x="4048125" y="5765800"/>
            <a:ext cx="63500" cy="76200"/>
          </a:xfrm>
          <a:custGeom>
            <a:avLst/>
            <a:gdLst>
              <a:gd name="T0" fmla="*/ 20 w 40"/>
              <a:gd name="T1" fmla="*/ 48 h 48"/>
              <a:gd name="T2" fmla="*/ 0 w 40"/>
              <a:gd name="T3" fmla="*/ 0 h 48"/>
              <a:gd name="T4" fmla="*/ 20 w 40"/>
              <a:gd name="T5" fmla="*/ 12 h 48"/>
              <a:gd name="T6" fmla="*/ 40 w 40"/>
              <a:gd name="T7" fmla="*/ 0 h 48"/>
              <a:gd name="T8" fmla="*/ 20 w 40"/>
              <a:gd name="T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8">
                <a:moveTo>
                  <a:pt x="20" y="48"/>
                </a:moveTo>
                <a:lnTo>
                  <a:pt x="0" y="0"/>
                </a:lnTo>
                <a:lnTo>
                  <a:pt x="20" y="12"/>
                </a:lnTo>
                <a:lnTo>
                  <a:pt x="40" y="0"/>
                </a:lnTo>
                <a:lnTo>
                  <a:pt x="20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8" name="Freeform 268">
            <a:extLst>
              <a:ext uri="{FF2B5EF4-FFF2-40B4-BE49-F238E27FC236}">
                <a16:creationId xmlns:a16="http://schemas.microsoft.com/office/drawing/2014/main" id="{5DDCD9BA-EB52-4961-B1B1-26372675E1A7}"/>
              </a:ext>
            </a:extLst>
          </p:cNvPr>
          <p:cNvSpPr>
            <a:spLocks/>
          </p:cNvSpPr>
          <p:nvPr/>
        </p:nvSpPr>
        <p:spPr bwMode="auto">
          <a:xfrm>
            <a:off x="4079875" y="4337050"/>
            <a:ext cx="3175" cy="1450975"/>
          </a:xfrm>
          <a:custGeom>
            <a:avLst/>
            <a:gdLst>
              <a:gd name="T0" fmla="*/ 2 w 2"/>
              <a:gd name="T1" fmla="*/ 0 h 914"/>
              <a:gd name="T2" fmla="*/ 2 w 2"/>
              <a:gd name="T3" fmla="*/ 344 h 914"/>
              <a:gd name="T4" fmla="*/ 0 w 2"/>
              <a:gd name="T5" fmla="*/ 498 h 914"/>
              <a:gd name="T6" fmla="*/ 0 w 2"/>
              <a:gd name="T7" fmla="*/ 914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914">
                <a:moveTo>
                  <a:pt x="2" y="0"/>
                </a:moveTo>
                <a:lnTo>
                  <a:pt x="2" y="344"/>
                </a:lnTo>
                <a:lnTo>
                  <a:pt x="0" y="498"/>
                </a:lnTo>
                <a:lnTo>
                  <a:pt x="0" y="914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9" name="Freeform 269">
            <a:extLst>
              <a:ext uri="{FF2B5EF4-FFF2-40B4-BE49-F238E27FC236}">
                <a16:creationId xmlns:a16="http://schemas.microsoft.com/office/drawing/2014/main" id="{349632F4-4110-442F-A8B9-7A7862572270}"/>
              </a:ext>
            </a:extLst>
          </p:cNvPr>
          <p:cNvSpPr>
            <a:spLocks/>
          </p:cNvSpPr>
          <p:nvPr/>
        </p:nvSpPr>
        <p:spPr bwMode="auto">
          <a:xfrm>
            <a:off x="4019550" y="5746750"/>
            <a:ext cx="123825" cy="149225"/>
          </a:xfrm>
          <a:custGeom>
            <a:avLst/>
            <a:gdLst>
              <a:gd name="T0" fmla="*/ 38 w 78"/>
              <a:gd name="T1" fmla="*/ 94 h 94"/>
              <a:gd name="T2" fmla="*/ 0 w 78"/>
              <a:gd name="T3" fmla="*/ 0 h 94"/>
              <a:gd name="T4" fmla="*/ 38 w 78"/>
              <a:gd name="T5" fmla="*/ 22 h 94"/>
              <a:gd name="T6" fmla="*/ 78 w 78"/>
              <a:gd name="T7" fmla="*/ 0 h 94"/>
              <a:gd name="T8" fmla="*/ 38 w 78"/>
              <a:gd name="T9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94">
                <a:moveTo>
                  <a:pt x="38" y="94"/>
                </a:moveTo>
                <a:lnTo>
                  <a:pt x="0" y="0"/>
                </a:lnTo>
                <a:lnTo>
                  <a:pt x="38" y="22"/>
                </a:lnTo>
                <a:lnTo>
                  <a:pt x="78" y="0"/>
                </a:lnTo>
                <a:lnTo>
                  <a:pt x="38" y="9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90" name="Freeform 270">
            <a:extLst>
              <a:ext uri="{FF2B5EF4-FFF2-40B4-BE49-F238E27FC236}">
                <a16:creationId xmlns:a16="http://schemas.microsoft.com/office/drawing/2014/main" id="{32EB3D66-BC6F-4401-9714-66D7EC1281B0}"/>
              </a:ext>
            </a:extLst>
          </p:cNvPr>
          <p:cNvSpPr>
            <a:spLocks/>
          </p:cNvSpPr>
          <p:nvPr/>
        </p:nvSpPr>
        <p:spPr bwMode="auto">
          <a:xfrm>
            <a:off x="3902075" y="5762625"/>
            <a:ext cx="63500" cy="76200"/>
          </a:xfrm>
          <a:custGeom>
            <a:avLst/>
            <a:gdLst>
              <a:gd name="T0" fmla="*/ 20 w 40"/>
              <a:gd name="T1" fmla="*/ 48 h 48"/>
              <a:gd name="T2" fmla="*/ 0 w 40"/>
              <a:gd name="T3" fmla="*/ 0 h 48"/>
              <a:gd name="T4" fmla="*/ 20 w 40"/>
              <a:gd name="T5" fmla="*/ 12 h 48"/>
              <a:gd name="T6" fmla="*/ 40 w 40"/>
              <a:gd name="T7" fmla="*/ 0 h 48"/>
              <a:gd name="T8" fmla="*/ 20 w 40"/>
              <a:gd name="T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8">
                <a:moveTo>
                  <a:pt x="20" y="48"/>
                </a:moveTo>
                <a:lnTo>
                  <a:pt x="0" y="0"/>
                </a:lnTo>
                <a:lnTo>
                  <a:pt x="20" y="12"/>
                </a:lnTo>
                <a:lnTo>
                  <a:pt x="40" y="0"/>
                </a:lnTo>
                <a:lnTo>
                  <a:pt x="20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91" name="Freeform 271">
            <a:extLst>
              <a:ext uri="{FF2B5EF4-FFF2-40B4-BE49-F238E27FC236}">
                <a16:creationId xmlns:a16="http://schemas.microsoft.com/office/drawing/2014/main" id="{053777C5-165D-46D7-9C2C-CB75AD548E47}"/>
              </a:ext>
            </a:extLst>
          </p:cNvPr>
          <p:cNvSpPr>
            <a:spLocks/>
          </p:cNvSpPr>
          <p:nvPr/>
        </p:nvSpPr>
        <p:spPr bwMode="auto">
          <a:xfrm>
            <a:off x="3933825" y="4333875"/>
            <a:ext cx="3175" cy="1450975"/>
          </a:xfrm>
          <a:custGeom>
            <a:avLst/>
            <a:gdLst>
              <a:gd name="T0" fmla="*/ 2 w 2"/>
              <a:gd name="T1" fmla="*/ 0 h 914"/>
              <a:gd name="T2" fmla="*/ 2 w 2"/>
              <a:gd name="T3" fmla="*/ 344 h 914"/>
              <a:gd name="T4" fmla="*/ 0 w 2"/>
              <a:gd name="T5" fmla="*/ 498 h 914"/>
              <a:gd name="T6" fmla="*/ 0 w 2"/>
              <a:gd name="T7" fmla="*/ 914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914">
                <a:moveTo>
                  <a:pt x="2" y="0"/>
                </a:moveTo>
                <a:lnTo>
                  <a:pt x="2" y="344"/>
                </a:lnTo>
                <a:lnTo>
                  <a:pt x="0" y="498"/>
                </a:lnTo>
                <a:lnTo>
                  <a:pt x="0" y="914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92" name="Freeform 272">
            <a:extLst>
              <a:ext uri="{FF2B5EF4-FFF2-40B4-BE49-F238E27FC236}">
                <a16:creationId xmlns:a16="http://schemas.microsoft.com/office/drawing/2014/main" id="{C1BEAB10-6813-431A-AE93-FA92381B6520}"/>
              </a:ext>
            </a:extLst>
          </p:cNvPr>
          <p:cNvSpPr>
            <a:spLocks/>
          </p:cNvSpPr>
          <p:nvPr/>
        </p:nvSpPr>
        <p:spPr bwMode="auto">
          <a:xfrm>
            <a:off x="3873500" y="5740400"/>
            <a:ext cx="123825" cy="152400"/>
          </a:xfrm>
          <a:custGeom>
            <a:avLst/>
            <a:gdLst>
              <a:gd name="T0" fmla="*/ 38 w 78"/>
              <a:gd name="T1" fmla="*/ 96 h 96"/>
              <a:gd name="T2" fmla="*/ 0 w 78"/>
              <a:gd name="T3" fmla="*/ 0 h 96"/>
              <a:gd name="T4" fmla="*/ 38 w 78"/>
              <a:gd name="T5" fmla="*/ 24 h 96"/>
              <a:gd name="T6" fmla="*/ 78 w 78"/>
              <a:gd name="T7" fmla="*/ 0 h 96"/>
              <a:gd name="T8" fmla="*/ 38 w 78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96">
                <a:moveTo>
                  <a:pt x="38" y="96"/>
                </a:moveTo>
                <a:lnTo>
                  <a:pt x="0" y="0"/>
                </a:lnTo>
                <a:lnTo>
                  <a:pt x="38" y="24"/>
                </a:lnTo>
                <a:lnTo>
                  <a:pt x="78" y="0"/>
                </a:lnTo>
                <a:lnTo>
                  <a:pt x="38" y="9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93" name="Rectangle 273">
            <a:extLst>
              <a:ext uri="{FF2B5EF4-FFF2-40B4-BE49-F238E27FC236}">
                <a16:creationId xmlns:a16="http://schemas.microsoft.com/office/drawing/2014/main" id="{E6112F02-2A60-4F8B-B04F-B0C83C296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6381750"/>
            <a:ext cx="800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OUTLET</a:t>
            </a:r>
            <a:endParaRPr lang="en-US" altLang="en-US"/>
          </a:p>
        </p:txBody>
      </p:sp>
      <p:sp>
        <p:nvSpPr>
          <p:cNvPr id="82194" name="Rectangle 274">
            <a:extLst>
              <a:ext uri="{FF2B5EF4-FFF2-40B4-BE49-F238E27FC236}">
                <a16:creationId xmlns:a16="http://schemas.microsoft.com/office/drawing/2014/main" id="{686B1899-FE3F-498F-885B-FBF4A042A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6425" y="3343275"/>
            <a:ext cx="5746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INLET</a:t>
            </a:r>
            <a:endParaRPr lang="en-US" altLang="en-US"/>
          </a:p>
        </p:txBody>
      </p:sp>
      <p:sp>
        <p:nvSpPr>
          <p:cNvPr id="82195" name="Rectangle 275">
            <a:extLst>
              <a:ext uri="{FF2B5EF4-FFF2-40B4-BE49-F238E27FC236}">
                <a16:creationId xmlns:a16="http://schemas.microsoft.com/office/drawing/2014/main" id="{3092918F-3479-4C7D-AB0F-89B70F45F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925" y="1844675"/>
            <a:ext cx="125571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Fluid energy absorbed</a:t>
            </a:r>
            <a:endParaRPr lang="en-US" altLang="en-US"/>
          </a:p>
        </p:txBody>
      </p:sp>
      <p:sp>
        <p:nvSpPr>
          <p:cNvPr id="82196" name="Freeform 276">
            <a:extLst>
              <a:ext uri="{FF2B5EF4-FFF2-40B4-BE49-F238E27FC236}">
                <a16:creationId xmlns:a16="http://schemas.microsoft.com/office/drawing/2014/main" id="{893DC159-7B3C-4988-8EB5-3DF90B43A611}"/>
              </a:ext>
            </a:extLst>
          </p:cNvPr>
          <p:cNvSpPr>
            <a:spLocks/>
          </p:cNvSpPr>
          <p:nvPr/>
        </p:nvSpPr>
        <p:spPr bwMode="auto">
          <a:xfrm>
            <a:off x="3425825" y="1927225"/>
            <a:ext cx="393700" cy="673100"/>
          </a:xfrm>
          <a:custGeom>
            <a:avLst/>
            <a:gdLst>
              <a:gd name="T0" fmla="*/ 70 w 248"/>
              <a:gd name="T1" fmla="*/ 0 h 424"/>
              <a:gd name="T2" fmla="*/ 0 w 248"/>
              <a:gd name="T3" fmla="*/ 0 h 424"/>
              <a:gd name="T4" fmla="*/ 248 w 248"/>
              <a:gd name="T5" fmla="*/ 424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8" h="424">
                <a:moveTo>
                  <a:pt x="70" y="0"/>
                </a:moveTo>
                <a:lnTo>
                  <a:pt x="0" y="0"/>
                </a:lnTo>
                <a:lnTo>
                  <a:pt x="248" y="42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97" name="Freeform 277">
            <a:extLst>
              <a:ext uri="{FF2B5EF4-FFF2-40B4-BE49-F238E27FC236}">
                <a16:creationId xmlns:a16="http://schemas.microsoft.com/office/drawing/2014/main" id="{58421C2D-2F14-435B-A7E5-EB5A1B27FA05}"/>
              </a:ext>
            </a:extLst>
          </p:cNvPr>
          <p:cNvSpPr>
            <a:spLocks/>
          </p:cNvSpPr>
          <p:nvPr/>
        </p:nvSpPr>
        <p:spPr bwMode="auto">
          <a:xfrm>
            <a:off x="3790950" y="2578100"/>
            <a:ext cx="57150" cy="76200"/>
          </a:xfrm>
          <a:custGeom>
            <a:avLst/>
            <a:gdLst>
              <a:gd name="T0" fmla="*/ 28 w 36"/>
              <a:gd name="T1" fmla="*/ 24 h 48"/>
              <a:gd name="T2" fmla="*/ 28 w 36"/>
              <a:gd name="T3" fmla="*/ 24 h 48"/>
              <a:gd name="T4" fmla="*/ 24 w 36"/>
              <a:gd name="T5" fmla="*/ 0 h 48"/>
              <a:gd name="T6" fmla="*/ 0 w 36"/>
              <a:gd name="T7" fmla="*/ 14 h 48"/>
              <a:gd name="T8" fmla="*/ 0 w 36"/>
              <a:gd name="T9" fmla="*/ 14 h 48"/>
              <a:gd name="T10" fmla="*/ 18 w 36"/>
              <a:gd name="T11" fmla="*/ 28 h 48"/>
              <a:gd name="T12" fmla="*/ 18 w 36"/>
              <a:gd name="T13" fmla="*/ 28 h 48"/>
              <a:gd name="T14" fmla="*/ 36 w 36"/>
              <a:gd name="T15" fmla="*/ 48 h 48"/>
              <a:gd name="T16" fmla="*/ 36 w 36"/>
              <a:gd name="T17" fmla="*/ 48 h 48"/>
              <a:gd name="T18" fmla="*/ 28 w 36"/>
              <a:gd name="T19" fmla="*/ 24 h 48"/>
              <a:gd name="T20" fmla="*/ 28 w 36"/>
              <a:gd name="T21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48">
                <a:moveTo>
                  <a:pt x="28" y="24"/>
                </a:moveTo>
                <a:lnTo>
                  <a:pt x="28" y="24"/>
                </a:lnTo>
                <a:lnTo>
                  <a:pt x="24" y="0"/>
                </a:lnTo>
                <a:lnTo>
                  <a:pt x="0" y="14"/>
                </a:lnTo>
                <a:lnTo>
                  <a:pt x="0" y="14"/>
                </a:lnTo>
                <a:lnTo>
                  <a:pt x="18" y="28"/>
                </a:lnTo>
                <a:lnTo>
                  <a:pt x="18" y="28"/>
                </a:lnTo>
                <a:lnTo>
                  <a:pt x="36" y="48"/>
                </a:lnTo>
                <a:lnTo>
                  <a:pt x="36" y="48"/>
                </a:lnTo>
                <a:lnTo>
                  <a:pt x="28" y="24"/>
                </a:lnTo>
                <a:lnTo>
                  <a:pt x="28" y="24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98" name="Rectangle 278">
            <a:extLst>
              <a:ext uri="{FF2B5EF4-FFF2-40B4-BE49-F238E27FC236}">
                <a16:creationId xmlns:a16="http://schemas.microsoft.com/office/drawing/2014/main" id="{836301CE-78ED-4601-B6A3-5E7B6A1B3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50" y="2486025"/>
            <a:ext cx="82550" cy="508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99" name="Rectangle 279">
            <a:extLst>
              <a:ext uri="{FF2B5EF4-FFF2-40B4-BE49-F238E27FC236}">
                <a16:creationId xmlns:a16="http://schemas.microsoft.com/office/drawing/2014/main" id="{63E7BC8E-E892-48C2-B93F-57C689716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2486025"/>
            <a:ext cx="82550" cy="508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0" name="Freeform 280">
            <a:extLst>
              <a:ext uri="{FF2B5EF4-FFF2-40B4-BE49-F238E27FC236}">
                <a16:creationId xmlns:a16="http://schemas.microsoft.com/office/drawing/2014/main" id="{5B24E47C-C90B-4B22-AD4A-E9A04A76DB62}"/>
              </a:ext>
            </a:extLst>
          </p:cNvPr>
          <p:cNvSpPr>
            <a:spLocks/>
          </p:cNvSpPr>
          <p:nvPr/>
        </p:nvSpPr>
        <p:spPr bwMode="auto">
          <a:xfrm>
            <a:off x="3492500" y="3797300"/>
            <a:ext cx="53975" cy="79375"/>
          </a:xfrm>
          <a:custGeom>
            <a:avLst/>
            <a:gdLst>
              <a:gd name="T0" fmla="*/ 28 w 34"/>
              <a:gd name="T1" fmla="*/ 24 h 50"/>
              <a:gd name="T2" fmla="*/ 28 w 34"/>
              <a:gd name="T3" fmla="*/ 24 h 50"/>
              <a:gd name="T4" fmla="*/ 26 w 34"/>
              <a:gd name="T5" fmla="*/ 0 h 50"/>
              <a:gd name="T6" fmla="*/ 0 w 34"/>
              <a:gd name="T7" fmla="*/ 14 h 50"/>
              <a:gd name="T8" fmla="*/ 0 w 34"/>
              <a:gd name="T9" fmla="*/ 14 h 50"/>
              <a:gd name="T10" fmla="*/ 18 w 34"/>
              <a:gd name="T11" fmla="*/ 30 h 50"/>
              <a:gd name="T12" fmla="*/ 18 w 34"/>
              <a:gd name="T13" fmla="*/ 30 h 50"/>
              <a:gd name="T14" fmla="*/ 34 w 34"/>
              <a:gd name="T15" fmla="*/ 50 h 50"/>
              <a:gd name="T16" fmla="*/ 34 w 34"/>
              <a:gd name="T17" fmla="*/ 50 h 50"/>
              <a:gd name="T18" fmla="*/ 28 w 34"/>
              <a:gd name="T19" fmla="*/ 24 h 50"/>
              <a:gd name="T20" fmla="*/ 28 w 34"/>
              <a:gd name="T21" fmla="*/ 24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" h="50">
                <a:moveTo>
                  <a:pt x="28" y="24"/>
                </a:moveTo>
                <a:lnTo>
                  <a:pt x="28" y="24"/>
                </a:lnTo>
                <a:lnTo>
                  <a:pt x="26" y="0"/>
                </a:lnTo>
                <a:lnTo>
                  <a:pt x="0" y="14"/>
                </a:lnTo>
                <a:lnTo>
                  <a:pt x="0" y="14"/>
                </a:lnTo>
                <a:lnTo>
                  <a:pt x="18" y="30"/>
                </a:lnTo>
                <a:lnTo>
                  <a:pt x="18" y="30"/>
                </a:lnTo>
                <a:lnTo>
                  <a:pt x="34" y="50"/>
                </a:lnTo>
                <a:lnTo>
                  <a:pt x="34" y="50"/>
                </a:lnTo>
                <a:lnTo>
                  <a:pt x="28" y="24"/>
                </a:lnTo>
                <a:lnTo>
                  <a:pt x="28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1" name="Freeform 281">
            <a:extLst>
              <a:ext uri="{FF2B5EF4-FFF2-40B4-BE49-F238E27FC236}">
                <a16:creationId xmlns:a16="http://schemas.microsoft.com/office/drawing/2014/main" id="{2FD89E41-5521-4A08-951B-AF0E5F108184}"/>
              </a:ext>
            </a:extLst>
          </p:cNvPr>
          <p:cNvSpPr>
            <a:spLocks/>
          </p:cNvSpPr>
          <p:nvPr/>
        </p:nvSpPr>
        <p:spPr bwMode="auto">
          <a:xfrm>
            <a:off x="1571625" y="2127250"/>
            <a:ext cx="1949450" cy="1695450"/>
          </a:xfrm>
          <a:custGeom>
            <a:avLst/>
            <a:gdLst>
              <a:gd name="T0" fmla="*/ 0 w 1228"/>
              <a:gd name="T1" fmla="*/ 0 h 1068"/>
              <a:gd name="T2" fmla="*/ 692 w 1228"/>
              <a:gd name="T3" fmla="*/ 0 h 1068"/>
              <a:gd name="T4" fmla="*/ 700 w 1228"/>
              <a:gd name="T5" fmla="*/ 16 h 1068"/>
              <a:gd name="T6" fmla="*/ 1228 w 1228"/>
              <a:gd name="T7" fmla="*/ 1068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8" h="1068">
                <a:moveTo>
                  <a:pt x="0" y="0"/>
                </a:moveTo>
                <a:lnTo>
                  <a:pt x="692" y="0"/>
                </a:lnTo>
                <a:lnTo>
                  <a:pt x="700" y="16"/>
                </a:lnTo>
                <a:lnTo>
                  <a:pt x="1228" y="1068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2" name="Freeform 282">
            <a:extLst>
              <a:ext uri="{FF2B5EF4-FFF2-40B4-BE49-F238E27FC236}">
                <a16:creationId xmlns:a16="http://schemas.microsoft.com/office/drawing/2014/main" id="{2FA0D619-5F94-4D7F-9F80-3DA5A2114747}"/>
              </a:ext>
            </a:extLst>
          </p:cNvPr>
          <p:cNvSpPr>
            <a:spLocks/>
          </p:cNvSpPr>
          <p:nvPr/>
        </p:nvSpPr>
        <p:spPr bwMode="auto">
          <a:xfrm>
            <a:off x="3492500" y="3797300"/>
            <a:ext cx="53975" cy="79375"/>
          </a:xfrm>
          <a:custGeom>
            <a:avLst/>
            <a:gdLst>
              <a:gd name="T0" fmla="*/ 28 w 34"/>
              <a:gd name="T1" fmla="*/ 24 h 50"/>
              <a:gd name="T2" fmla="*/ 28 w 34"/>
              <a:gd name="T3" fmla="*/ 24 h 50"/>
              <a:gd name="T4" fmla="*/ 26 w 34"/>
              <a:gd name="T5" fmla="*/ 0 h 50"/>
              <a:gd name="T6" fmla="*/ 0 w 34"/>
              <a:gd name="T7" fmla="*/ 14 h 50"/>
              <a:gd name="T8" fmla="*/ 0 w 34"/>
              <a:gd name="T9" fmla="*/ 14 h 50"/>
              <a:gd name="T10" fmla="*/ 18 w 34"/>
              <a:gd name="T11" fmla="*/ 30 h 50"/>
              <a:gd name="T12" fmla="*/ 18 w 34"/>
              <a:gd name="T13" fmla="*/ 30 h 50"/>
              <a:gd name="T14" fmla="*/ 34 w 34"/>
              <a:gd name="T15" fmla="*/ 50 h 50"/>
              <a:gd name="T16" fmla="*/ 34 w 34"/>
              <a:gd name="T17" fmla="*/ 50 h 50"/>
              <a:gd name="T18" fmla="*/ 28 w 34"/>
              <a:gd name="T19" fmla="*/ 24 h 50"/>
              <a:gd name="T20" fmla="*/ 28 w 34"/>
              <a:gd name="T21" fmla="*/ 24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" h="50">
                <a:moveTo>
                  <a:pt x="28" y="24"/>
                </a:moveTo>
                <a:lnTo>
                  <a:pt x="28" y="24"/>
                </a:lnTo>
                <a:lnTo>
                  <a:pt x="26" y="0"/>
                </a:lnTo>
                <a:lnTo>
                  <a:pt x="0" y="14"/>
                </a:lnTo>
                <a:lnTo>
                  <a:pt x="0" y="14"/>
                </a:lnTo>
                <a:lnTo>
                  <a:pt x="18" y="30"/>
                </a:lnTo>
                <a:lnTo>
                  <a:pt x="18" y="30"/>
                </a:lnTo>
                <a:lnTo>
                  <a:pt x="34" y="50"/>
                </a:lnTo>
                <a:lnTo>
                  <a:pt x="34" y="50"/>
                </a:lnTo>
                <a:lnTo>
                  <a:pt x="28" y="24"/>
                </a:lnTo>
                <a:lnTo>
                  <a:pt x="28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3" name="Freeform 283">
            <a:extLst>
              <a:ext uri="{FF2B5EF4-FFF2-40B4-BE49-F238E27FC236}">
                <a16:creationId xmlns:a16="http://schemas.microsoft.com/office/drawing/2014/main" id="{08C09357-1A65-45D7-BBDE-7500E65BB24E}"/>
              </a:ext>
            </a:extLst>
          </p:cNvPr>
          <p:cNvSpPr>
            <a:spLocks/>
          </p:cNvSpPr>
          <p:nvPr/>
        </p:nvSpPr>
        <p:spPr bwMode="auto">
          <a:xfrm>
            <a:off x="3502025" y="3800475"/>
            <a:ext cx="38100" cy="60325"/>
          </a:xfrm>
          <a:custGeom>
            <a:avLst/>
            <a:gdLst>
              <a:gd name="T0" fmla="*/ 20 w 24"/>
              <a:gd name="T1" fmla="*/ 18 h 38"/>
              <a:gd name="T2" fmla="*/ 20 w 24"/>
              <a:gd name="T3" fmla="*/ 18 h 38"/>
              <a:gd name="T4" fmla="*/ 18 w 24"/>
              <a:gd name="T5" fmla="*/ 0 h 38"/>
              <a:gd name="T6" fmla="*/ 0 w 24"/>
              <a:gd name="T7" fmla="*/ 10 h 38"/>
              <a:gd name="T8" fmla="*/ 0 w 24"/>
              <a:gd name="T9" fmla="*/ 10 h 38"/>
              <a:gd name="T10" fmla="*/ 12 w 24"/>
              <a:gd name="T11" fmla="*/ 22 h 38"/>
              <a:gd name="T12" fmla="*/ 12 w 24"/>
              <a:gd name="T13" fmla="*/ 22 h 38"/>
              <a:gd name="T14" fmla="*/ 20 w 24"/>
              <a:gd name="T15" fmla="*/ 30 h 38"/>
              <a:gd name="T16" fmla="*/ 24 w 24"/>
              <a:gd name="T17" fmla="*/ 38 h 38"/>
              <a:gd name="T18" fmla="*/ 24 w 24"/>
              <a:gd name="T19" fmla="*/ 38 h 38"/>
              <a:gd name="T20" fmla="*/ 22 w 24"/>
              <a:gd name="T21" fmla="*/ 28 h 38"/>
              <a:gd name="T22" fmla="*/ 20 w 24"/>
              <a:gd name="T23" fmla="*/ 18 h 38"/>
              <a:gd name="T24" fmla="*/ 20 w 24"/>
              <a:gd name="T25" fmla="*/ 1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38">
                <a:moveTo>
                  <a:pt x="20" y="18"/>
                </a:moveTo>
                <a:lnTo>
                  <a:pt x="20" y="18"/>
                </a:lnTo>
                <a:lnTo>
                  <a:pt x="18" y="0"/>
                </a:lnTo>
                <a:lnTo>
                  <a:pt x="0" y="10"/>
                </a:lnTo>
                <a:lnTo>
                  <a:pt x="0" y="10"/>
                </a:lnTo>
                <a:lnTo>
                  <a:pt x="12" y="22"/>
                </a:lnTo>
                <a:lnTo>
                  <a:pt x="12" y="22"/>
                </a:lnTo>
                <a:lnTo>
                  <a:pt x="20" y="30"/>
                </a:lnTo>
                <a:lnTo>
                  <a:pt x="24" y="38"/>
                </a:lnTo>
                <a:lnTo>
                  <a:pt x="24" y="38"/>
                </a:lnTo>
                <a:lnTo>
                  <a:pt x="22" y="28"/>
                </a:lnTo>
                <a:lnTo>
                  <a:pt x="20" y="18"/>
                </a:lnTo>
                <a:lnTo>
                  <a:pt x="2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4" name="Freeform 284">
            <a:extLst>
              <a:ext uri="{FF2B5EF4-FFF2-40B4-BE49-F238E27FC236}">
                <a16:creationId xmlns:a16="http://schemas.microsoft.com/office/drawing/2014/main" id="{39F907E4-54B6-44FE-927C-FCAC568EE278}"/>
              </a:ext>
            </a:extLst>
          </p:cNvPr>
          <p:cNvSpPr>
            <a:spLocks/>
          </p:cNvSpPr>
          <p:nvPr/>
        </p:nvSpPr>
        <p:spPr bwMode="auto">
          <a:xfrm>
            <a:off x="3981450" y="4686300"/>
            <a:ext cx="76200" cy="50800"/>
          </a:xfrm>
          <a:custGeom>
            <a:avLst/>
            <a:gdLst>
              <a:gd name="T0" fmla="*/ 24 w 48"/>
              <a:gd name="T1" fmla="*/ 6 h 32"/>
              <a:gd name="T2" fmla="*/ 24 w 48"/>
              <a:gd name="T3" fmla="*/ 6 h 32"/>
              <a:gd name="T4" fmla="*/ 0 w 48"/>
              <a:gd name="T5" fmla="*/ 8 h 32"/>
              <a:gd name="T6" fmla="*/ 12 w 48"/>
              <a:gd name="T7" fmla="*/ 32 h 32"/>
              <a:gd name="T8" fmla="*/ 12 w 48"/>
              <a:gd name="T9" fmla="*/ 32 h 32"/>
              <a:gd name="T10" fmla="*/ 28 w 48"/>
              <a:gd name="T11" fmla="*/ 16 h 32"/>
              <a:gd name="T12" fmla="*/ 28 w 48"/>
              <a:gd name="T13" fmla="*/ 16 h 32"/>
              <a:gd name="T14" fmla="*/ 48 w 48"/>
              <a:gd name="T15" fmla="*/ 0 h 32"/>
              <a:gd name="T16" fmla="*/ 48 w 48"/>
              <a:gd name="T17" fmla="*/ 0 h 32"/>
              <a:gd name="T18" fmla="*/ 24 w 48"/>
              <a:gd name="T19" fmla="*/ 6 h 32"/>
              <a:gd name="T20" fmla="*/ 24 w 48"/>
              <a:gd name="T21" fmla="*/ 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32">
                <a:moveTo>
                  <a:pt x="24" y="6"/>
                </a:moveTo>
                <a:lnTo>
                  <a:pt x="24" y="6"/>
                </a:lnTo>
                <a:lnTo>
                  <a:pt x="0" y="8"/>
                </a:lnTo>
                <a:lnTo>
                  <a:pt x="12" y="32"/>
                </a:lnTo>
                <a:lnTo>
                  <a:pt x="12" y="32"/>
                </a:lnTo>
                <a:lnTo>
                  <a:pt x="28" y="16"/>
                </a:lnTo>
                <a:lnTo>
                  <a:pt x="28" y="16"/>
                </a:lnTo>
                <a:lnTo>
                  <a:pt x="48" y="0"/>
                </a:lnTo>
                <a:lnTo>
                  <a:pt x="48" y="0"/>
                </a:lnTo>
                <a:lnTo>
                  <a:pt x="24" y="6"/>
                </a:lnTo>
                <a:lnTo>
                  <a:pt x="24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5" name="Freeform 285">
            <a:extLst>
              <a:ext uri="{FF2B5EF4-FFF2-40B4-BE49-F238E27FC236}">
                <a16:creationId xmlns:a16="http://schemas.microsoft.com/office/drawing/2014/main" id="{73B291EE-2D45-441B-9059-5861D4BF40C9}"/>
              </a:ext>
            </a:extLst>
          </p:cNvPr>
          <p:cNvSpPr>
            <a:spLocks/>
          </p:cNvSpPr>
          <p:nvPr/>
        </p:nvSpPr>
        <p:spPr bwMode="auto">
          <a:xfrm>
            <a:off x="2390775" y="4711700"/>
            <a:ext cx="1612900" cy="615950"/>
          </a:xfrm>
          <a:custGeom>
            <a:avLst/>
            <a:gdLst>
              <a:gd name="T0" fmla="*/ 0 w 1016"/>
              <a:gd name="T1" fmla="*/ 388 h 388"/>
              <a:gd name="T2" fmla="*/ 220 w 1016"/>
              <a:gd name="T3" fmla="*/ 388 h 388"/>
              <a:gd name="T4" fmla="*/ 1016 w 1016"/>
              <a:gd name="T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16" h="388">
                <a:moveTo>
                  <a:pt x="0" y="388"/>
                </a:moveTo>
                <a:lnTo>
                  <a:pt x="220" y="388"/>
                </a:lnTo>
                <a:lnTo>
                  <a:pt x="101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6" name="Freeform 286">
            <a:extLst>
              <a:ext uri="{FF2B5EF4-FFF2-40B4-BE49-F238E27FC236}">
                <a16:creationId xmlns:a16="http://schemas.microsoft.com/office/drawing/2014/main" id="{C7AD30ED-4695-47E7-9062-043D5F004F19}"/>
              </a:ext>
            </a:extLst>
          </p:cNvPr>
          <p:cNvSpPr>
            <a:spLocks/>
          </p:cNvSpPr>
          <p:nvPr/>
        </p:nvSpPr>
        <p:spPr bwMode="auto">
          <a:xfrm>
            <a:off x="3981450" y="4686300"/>
            <a:ext cx="76200" cy="50800"/>
          </a:xfrm>
          <a:custGeom>
            <a:avLst/>
            <a:gdLst>
              <a:gd name="T0" fmla="*/ 24 w 48"/>
              <a:gd name="T1" fmla="*/ 6 h 32"/>
              <a:gd name="T2" fmla="*/ 24 w 48"/>
              <a:gd name="T3" fmla="*/ 6 h 32"/>
              <a:gd name="T4" fmla="*/ 0 w 48"/>
              <a:gd name="T5" fmla="*/ 8 h 32"/>
              <a:gd name="T6" fmla="*/ 12 w 48"/>
              <a:gd name="T7" fmla="*/ 32 h 32"/>
              <a:gd name="T8" fmla="*/ 12 w 48"/>
              <a:gd name="T9" fmla="*/ 32 h 32"/>
              <a:gd name="T10" fmla="*/ 28 w 48"/>
              <a:gd name="T11" fmla="*/ 16 h 32"/>
              <a:gd name="T12" fmla="*/ 28 w 48"/>
              <a:gd name="T13" fmla="*/ 16 h 32"/>
              <a:gd name="T14" fmla="*/ 48 w 48"/>
              <a:gd name="T15" fmla="*/ 0 h 32"/>
              <a:gd name="T16" fmla="*/ 48 w 48"/>
              <a:gd name="T17" fmla="*/ 0 h 32"/>
              <a:gd name="T18" fmla="*/ 24 w 48"/>
              <a:gd name="T19" fmla="*/ 6 h 32"/>
              <a:gd name="T20" fmla="*/ 24 w 48"/>
              <a:gd name="T21" fmla="*/ 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32">
                <a:moveTo>
                  <a:pt x="24" y="6"/>
                </a:moveTo>
                <a:lnTo>
                  <a:pt x="24" y="6"/>
                </a:lnTo>
                <a:lnTo>
                  <a:pt x="0" y="8"/>
                </a:lnTo>
                <a:lnTo>
                  <a:pt x="12" y="32"/>
                </a:lnTo>
                <a:lnTo>
                  <a:pt x="12" y="32"/>
                </a:lnTo>
                <a:lnTo>
                  <a:pt x="28" y="16"/>
                </a:lnTo>
                <a:lnTo>
                  <a:pt x="28" y="16"/>
                </a:lnTo>
                <a:lnTo>
                  <a:pt x="48" y="0"/>
                </a:lnTo>
                <a:lnTo>
                  <a:pt x="48" y="0"/>
                </a:lnTo>
                <a:lnTo>
                  <a:pt x="24" y="6"/>
                </a:lnTo>
                <a:lnTo>
                  <a:pt x="24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7" name="Freeform 287">
            <a:extLst>
              <a:ext uri="{FF2B5EF4-FFF2-40B4-BE49-F238E27FC236}">
                <a16:creationId xmlns:a16="http://schemas.microsoft.com/office/drawing/2014/main" id="{F5BC00FC-9FF1-4B82-A192-39F5C7E9F42D}"/>
              </a:ext>
            </a:extLst>
          </p:cNvPr>
          <p:cNvSpPr>
            <a:spLocks/>
          </p:cNvSpPr>
          <p:nvPr/>
        </p:nvSpPr>
        <p:spPr bwMode="auto">
          <a:xfrm>
            <a:off x="5676900" y="3711575"/>
            <a:ext cx="44450" cy="76200"/>
          </a:xfrm>
          <a:custGeom>
            <a:avLst/>
            <a:gdLst>
              <a:gd name="T0" fmla="*/ 10 w 28"/>
              <a:gd name="T1" fmla="*/ 24 h 48"/>
              <a:gd name="T2" fmla="*/ 10 w 28"/>
              <a:gd name="T3" fmla="*/ 24 h 48"/>
              <a:gd name="T4" fmla="*/ 0 w 28"/>
              <a:gd name="T5" fmla="*/ 46 h 48"/>
              <a:gd name="T6" fmla="*/ 28 w 28"/>
              <a:gd name="T7" fmla="*/ 48 h 48"/>
              <a:gd name="T8" fmla="*/ 28 w 28"/>
              <a:gd name="T9" fmla="*/ 48 h 48"/>
              <a:gd name="T10" fmla="*/ 20 w 28"/>
              <a:gd name="T11" fmla="*/ 26 h 48"/>
              <a:gd name="T12" fmla="*/ 20 w 28"/>
              <a:gd name="T13" fmla="*/ 26 h 48"/>
              <a:gd name="T14" fmla="*/ 16 w 28"/>
              <a:gd name="T15" fmla="*/ 0 h 48"/>
              <a:gd name="T16" fmla="*/ 16 w 28"/>
              <a:gd name="T17" fmla="*/ 0 h 48"/>
              <a:gd name="T18" fmla="*/ 10 w 28"/>
              <a:gd name="T19" fmla="*/ 24 h 48"/>
              <a:gd name="T20" fmla="*/ 10 w 28"/>
              <a:gd name="T21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48">
                <a:moveTo>
                  <a:pt x="10" y="24"/>
                </a:moveTo>
                <a:lnTo>
                  <a:pt x="10" y="24"/>
                </a:lnTo>
                <a:lnTo>
                  <a:pt x="0" y="46"/>
                </a:lnTo>
                <a:lnTo>
                  <a:pt x="28" y="48"/>
                </a:lnTo>
                <a:lnTo>
                  <a:pt x="28" y="48"/>
                </a:lnTo>
                <a:lnTo>
                  <a:pt x="20" y="26"/>
                </a:lnTo>
                <a:lnTo>
                  <a:pt x="20" y="26"/>
                </a:lnTo>
                <a:lnTo>
                  <a:pt x="16" y="0"/>
                </a:lnTo>
                <a:lnTo>
                  <a:pt x="16" y="0"/>
                </a:lnTo>
                <a:lnTo>
                  <a:pt x="10" y="24"/>
                </a:lnTo>
                <a:lnTo>
                  <a:pt x="10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8" name="Freeform 288">
            <a:extLst>
              <a:ext uri="{FF2B5EF4-FFF2-40B4-BE49-F238E27FC236}">
                <a16:creationId xmlns:a16="http://schemas.microsoft.com/office/drawing/2014/main" id="{4EFDEC59-6FBA-4F03-A1EC-20E6B6B38277}"/>
              </a:ext>
            </a:extLst>
          </p:cNvPr>
          <p:cNvSpPr>
            <a:spLocks/>
          </p:cNvSpPr>
          <p:nvPr/>
        </p:nvSpPr>
        <p:spPr bwMode="auto">
          <a:xfrm>
            <a:off x="5616575" y="3771900"/>
            <a:ext cx="120650" cy="1473200"/>
          </a:xfrm>
          <a:custGeom>
            <a:avLst/>
            <a:gdLst>
              <a:gd name="T0" fmla="*/ 76 w 76"/>
              <a:gd name="T1" fmla="*/ 928 h 928"/>
              <a:gd name="T2" fmla="*/ 0 w 76"/>
              <a:gd name="T3" fmla="*/ 928 h 928"/>
              <a:gd name="T4" fmla="*/ 52 w 76"/>
              <a:gd name="T5" fmla="*/ 0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" h="928">
                <a:moveTo>
                  <a:pt x="76" y="928"/>
                </a:moveTo>
                <a:lnTo>
                  <a:pt x="0" y="928"/>
                </a:lnTo>
                <a:lnTo>
                  <a:pt x="52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09" name="Freeform 289">
            <a:extLst>
              <a:ext uri="{FF2B5EF4-FFF2-40B4-BE49-F238E27FC236}">
                <a16:creationId xmlns:a16="http://schemas.microsoft.com/office/drawing/2014/main" id="{000B8A31-01ED-41DE-93A1-4CDBFD083B8D}"/>
              </a:ext>
            </a:extLst>
          </p:cNvPr>
          <p:cNvSpPr>
            <a:spLocks/>
          </p:cNvSpPr>
          <p:nvPr/>
        </p:nvSpPr>
        <p:spPr bwMode="auto">
          <a:xfrm>
            <a:off x="5676900" y="3711575"/>
            <a:ext cx="44450" cy="76200"/>
          </a:xfrm>
          <a:custGeom>
            <a:avLst/>
            <a:gdLst>
              <a:gd name="T0" fmla="*/ 10 w 28"/>
              <a:gd name="T1" fmla="*/ 24 h 48"/>
              <a:gd name="T2" fmla="*/ 10 w 28"/>
              <a:gd name="T3" fmla="*/ 24 h 48"/>
              <a:gd name="T4" fmla="*/ 0 w 28"/>
              <a:gd name="T5" fmla="*/ 46 h 48"/>
              <a:gd name="T6" fmla="*/ 28 w 28"/>
              <a:gd name="T7" fmla="*/ 48 h 48"/>
              <a:gd name="T8" fmla="*/ 28 w 28"/>
              <a:gd name="T9" fmla="*/ 48 h 48"/>
              <a:gd name="T10" fmla="*/ 20 w 28"/>
              <a:gd name="T11" fmla="*/ 26 h 48"/>
              <a:gd name="T12" fmla="*/ 20 w 28"/>
              <a:gd name="T13" fmla="*/ 26 h 48"/>
              <a:gd name="T14" fmla="*/ 16 w 28"/>
              <a:gd name="T15" fmla="*/ 0 h 48"/>
              <a:gd name="T16" fmla="*/ 16 w 28"/>
              <a:gd name="T17" fmla="*/ 0 h 48"/>
              <a:gd name="T18" fmla="*/ 10 w 28"/>
              <a:gd name="T19" fmla="*/ 24 h 48"/>
              <a:gd name="T20" fmla="*/ 10 w 28"/>
              <a:gd name="T21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48">
                <a:moveTo>
                  <a:pt x="10" y="24"/>
                </a:moveTo>
                <a:lnTo>
                  <a:pt x="10" y="24"/>
                </a:lnTo>
                <a:lnTo>
                  <a:pt x="0" y="46"/>
                </a:lnTo>
                <a:lnTo>
                  <a:pt x="28" y="48"/>
                </a:lnTo>
                <a:lnTo>
                  <a:pt x="28" y="48"/>
                </a:lnTo>
                <a:lnTo>
                  <a:pt x="20" y="26"/>
                </a:lnTo>
                <a:lnTo>
                  <a:pt x="20" y="26"/>
                </a:lnTo>
                <a:lnTo>
                  <a:pt x="16" y="0"/>
                </a:lnTo>
                <a:lnTo>
                  <a:pt x="16" y="0"/>
                </a:lnTo>
                <a:lnTo>
                  <a:pt x="10" y="24"/>
                </a:lnTo>
                <a:lnTo>
                  <a:pt x="10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10" name="Freeform 290">
            <a:extLst>
              <a:ext uri="{FF2B5EF4-FFF2-40B4-BE49-F238E27FC236}">
                <a16:creationId xmlns:a16="http://schemas.microsoft.com/office/drawing/2014/main" id="{7A53C280-8F9C-4458-961F-CE289A49AC59}"/>
              </a:ext>
            </a:extLst>
          </p:cNvPr>
          <p:cNvSpPr>
            <a:spLocks/>
          </p:cNvSpPr>
          <p:nvPr/>
        </p:nvSpPr>
        <p:spPr bwMode="auto">
          <a:xfrm>
            <a:off x="4689475" y="3194050"/>
            <a:ext cx="76200" cy="63500"/>
          </a:xfrm>
          <a:custGeom>
            <a:avLst/>
            <a:gdLst>
              <a:gd name="T0" fmla="*/ 24 w 48"/>
              <a:gd name="T1" fmla="*/ 30 h 40"/>
              <a:gd name="T2" fmla="*/ 24 w 48"/>
              <a:gd name="T3" fmla="*/ 30 h 40"/>
              <a:gd name="T4" fmla="*/ 48 w 48"/>
              <a:gd name="T5" fmla="*/ 24 h 40"/>
              <a:gd name="T6" fmla="*/ 32 w 48"/>
              <a:gd name="T7" fmla="*/ 0 h 40"/>
              <a:gd name="T8" fmla="*/ 32 w 48"/>
              <a:gd name="T9" fmla="*/ 0 h 40"/>
              <a:gd name="T10" fmla="*/ 18 w 48"/>
              <a:gd name="T11" fmla="*/ 20 h 40"/>
              <a:gd name="T12" fmla="*/ 18 w 48"/>
              <a:gd name="T13" fmla="*/ 20 h 40"/>
              <a:gd name="T14" fmla="*/ 0 w 48"/>
              <a:gd name="T15" fmla="*/ 40 h 40"/>
              <a:gd name="T16" fmla="*/ 0 w 48"/>
              <a:gd name="T17" fmla="*/ 40 h 40"/>
              <a:gd name="T18" fmla="*/ 24 w 48"/>
              <a:gd name="T19" fmla="*/ 30 h 40"/>
              <a:gd name="T20" fmla="*/ 24 w 48"/>
              <a:gd name="T21" fmla="*/ 3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40">
                <a:moveTo>
                  <a:pt x="24" y="30"/>
                </a:moveTo>
                <a:lnTo>
                  <a:pt x="24" y="30"/>
                </a:lnTo>
                <a:lnTo>
                  <a:pt x="48" y="24"/>
                </a:lnTo>
                <a:lnTo>
                  <a:pt x="32" y="0"/>
                </a:lnTo>
                <a:lnTo>
                  <a:pt x="32" y="0"/>
                </a:lnTo>
                <a:lnTo>
                  <a:pt x="18" y="20"/>
                </a:lnTo>
                <a:lnTo>
                  <a:pt x="18" y="20"/>
                </a:lnTo>
                <a:lnTo>
                  <a:pt x="0" y="40"/>
                </a:lnTo>
                <a:lnTo>
                  <a:pt x="0" y="40"/>
                </a:lnTo>
                <a:lnTo>
                  <a:pt x="24" y="30"/>
                </a:lnTo>
                <a:lnTo>
                  <a:pt x="24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11" name="Freeform 291">
            <a:extLst>
              <a:ext uri="{FF2B5EF4-FFF2-40B4-BE49-F238E27FC236}">
                <a16:creationId xmlns:a16="http://schemas.microsoft.com/office/drawing/2014/main" id="{B3D33EB3-F803-4DE8-B592-52E2B6E41114}"/>
              </a:ext>
            </a:extLst>
          </p:cNvPr>
          <p:cNvSpPr>
            <a:spLocks/>
          </p:cNvSpPr>
          <p:nvPr/>
        </p:nvSpPr>
        <p:spPr bwMode="auto">
          <a:xfrm>
            <a:off x="4740275" y="2203450"/>
            <a:ext cx="2762250" cy="1019175"/>
          </a:xfrm>
          <a:custGeom>
            <a:avLst/>
            <a:gdLst>
              <a:gd name="T0" fmla="*/ 1740 w 1740"/>
              <a:gd name="T1" fmla="*/ 0 h 642"/>
              <a:gd name="T2" fmla="*/ 908 w 1740"/>
              <a:gd name="T3" fmla="*/ 0 h 642"/>
              <a:gd name="T4" fmla="*/ 0 w 1740"/>
              <a:gd name="T5" fmla="*/ 642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0" h="642">
                <a:moveTo>
                  <a:pt x="1740" y="0"/>
                </a:moveTo>
                <a:lnTo>
                  <a:pt x="908" y="0"/>
                </a:lnTo>
                <a:lnTo>
                  <a:pt x="0" y="64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12" name="Freeform 292">
            <a:extLst>
              <a:ext uri="{FF2B5EF4-FFF2-40B4-BE49-F238E27FC236}">
                <a16:creationId xmlns:a16="http://schemas.microsoft.com/office/drawing/2014/main" id="{64726274-7626-4F58-995F-A7BCC8714EFE}"/>
              </a:ext>
            </a:extLst>
          </p:cNvPr>
          <p:cNvSpPr>
            <a:spLocks/>
          </p:cNvSpPr>
          <p:nvPr/>
        </p:nvSpPr>
        <p:spPr bwMode="auto">
          <a:xfrm>
            <a:off x="4689475" y="3194050"/>
            <a:ext cx="76200" cy="63500"/>
          </a:xfrm>
          <a:custGeom>
            <a:avLst/>
            <a:gdLst>
              <a:gd name="T0" fmla="*/ 24 w 48"/>
              <a:gd name="T1" fmla="*/ 30 h 40"/>
              <a:gd name="T2" fmla="*/ 24 w 48"/>
              <a:gd name="T3" fmla="*/ 30 h 40"/>
              <a:gd name="T4" fmla="*/ 48 w 48"/>
              <a:gd name="T5" fmla="*/ 24 h 40"/>
              <a:gd name="T6" fmla="*/ 32 w 48"/>
              <a:gd name="T7" fmla="*/ 0 h 40"/>
              <a:gd name="T8" fmla="*/ 32 w 48"/>
              <a:gd name="T9" fmla="*/ 0 h 40"/>
              <a:gd name="T10" fmla="*/ 18 w 48"/>
              <a:gd name="T11" fmla="*/ 20 h 40"/>
              <a:gd name="T12" fmla="*/ 18 w 48"/>
              <a:gd name="T13" fmla="*/ 20 h 40"/>
              <a:gd name="T14" fmla="*/ 0 w 48"/>
              <a:gd name="T15" fmla="*/ 40 h 40"/>
              <a:gd name="T16" fmla="*/ 0 w 48"/>
              <a:gd name="T17" fmla="*/ 40 h 40"/>
              <a:gd name="T18" fmla="*/ 24 w 48"/>
              <a:gd name="T19" fmla="*/ 30 h 40"/>
              <a:gd name="T20" fmla="*/ 24 w 48"/>
              <a:gd name="T21" fmla="*/ 3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40">
                <a:moveTo>
                  <a:pt x="24" y="30"/>
                </a:moveTo>
                <a:lnTo>
                  <a:pt x="24" y="30"/>
                </a:lnTo>
                <a:lnTo>
                  <a:pt x="48" y="24"/>
                </a:lnTo>
                <a:lnTo>
                  <a:pt x="32" y="0"/>
                </a:lnTo>
                <a:lnTo>
                  <a:pt x="32" y="0"/>
                </a:lnTo>
                <a:lnTo>
                  <a:pt x="18" y="20"/>
                </a:lnTo>
                <a:lnTo>
                  <a:pt x="18" y="20"/>
                </a:lnTo>
                <a:lnTo>
                  <a:pt x="0" y="40"/>
                </a:lnTo>
                <a:lnTo>
                  <a:pt x="0" y="40"/>
                </a:lnTo>
                <a:lnTo>
                  <a:pt x="24" y="30"/>
                </a:lnTo>
                <a:lnTo>
                  <a:pt x="24" y="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13" name="Text Box 293">
            <a:extLst>
              <a:ext uri="{FF2B5EF4-FFF2-40B4-BE49-F238E27FC236}">
                <a16:creationId xmlns:a16="http://schemas.microsoft.com/office/drawing/2014/main" id="{E2C69EF1-E060-402E-8090-993B1A4FF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371600"/>
            <a:ext cx="21336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 b="1">
                <a:latin typeface="Arial" panose="020B0604020202020204" pitchFamily="34" charset="0"/>
              </a:rPr>
              <a:t>Body Velocity</a:t>
            </a:r>
          </a:p>
          <a:p>
            <a:r>
              <a:rPr lang="en-US" altLang="en-US" sz="1000">
                <a:latin typeface="Arial" panose="020B0604020202020204" pitchFamily="34" charset="0"/>
              </a:rPr>
              <a:t>Velocity must be acceptable for alloy or stainless steel material.</a:t>
            </a:r>
          </a:p>
          <a:p>
            <a:r>
              <a:rPr lang="en-US" altLang="en-US" sz="1000">
                <a:latin typeface="Arial" panose="020B0604020202020204" pitchFamily="34" charset="0"/>
              </a:rPr>
              <a:t>Typical hardness Rc 22</a:t>
            </a:r>
          </a:p>
        </p:txBody>
      </p:sp>
      <p:sp>
        <p:nvSpPr>
          <p:cNvPr id="82214" name="Text Box 294">
            <a:extLst>
              <a:ext uri="{FF2B5EF4-FFF2-40B4-BE49-F238E27FC236}">
                <a16:creationId xmlns:a16="http://schemas.microsoft.com/office/drawing/2014/main" id="{455F5855-72A0-4C2A-9A8F-9CDEA69AB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477963"/>
            <a:ext cx="213360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 b="1">
                <a:latin typeface="Arial" panose="020B0604020202020204" pitchFamily="34" charset="0"/>
              </a:rPr>
              <a:t>Velocity</a:t>
            </a:r>
          </a:p>
          <a:p>
            <a:r>
              <a:rPr lang="en-US" altLang="en-US" sz="1000">
                <a:latin typeface="Arial" panose="020B0604020202020204" pitchFamily="34" charset="0"/>
              </a:rPr>
              <a:t>Tungsten Carbide Trim allows high or acceptable velocity.</a:t>
            </a:r>
          </a:p>
          <a:p>
            <a:r>
              <a:rPr lang="en-US" altLang="en-US" sz="1000">
                <a:latin typeface="Arial" panose="020B0604020202020204" pitchFamily="34" charset="0"/>
              </a:rPr>
              <a:t>Typical hardness RA 94</a:t>
            </a:r>
          </a:p>
          <a:p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82215" name="Text Box 295">
            <a:extLst>
              <a:ext uri="{FF2B5EF4-FFF2-40B4-BE49-F238E27FC236}">
                <a16:creationId xmlns:a16="http://schemas.microsoft.com/office/drawing/2014/main" id="{58A8DC05-CA90-4CC4-BA9E-7700B860A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181600"/>
            <a:ext cx="22098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 b="1">
                <a:latin typeface="Arial" panose="020B0604020202020204" pitchFamily="34" charset="0"/>
              </a:rPr>
              <a:t>Trim Exit Velocity</a:t>
            </a:r>
          </a:p>
          <a:p>
            <a:r>
              <a:rPr lang="en-US" altLang="en-US" sz="1000">
                <a:latin typeface="Arial" panose="020B0604020202020204" pitchFamily="34" charset="0"/>
              </a:rPr>
              <a:t>Velocity must be acceptable for alloy or stainless steel material.</a:t>
            </a:r>
          </a:p>
          <a:p>
            <a:r>
              <a:rPr lang="en-US" altLang="en-US" sz="1000">
                <a:latin typeface="Arial" panose="020B0604020202020204" pitchFamily="34" charset="0"/>
              </a:rPr>
              <a:t>Typical hardness Rc 22</a:t>
            </a:r>
          </a:p>
        </p:txBody>
      </p:sp>
      <p:sp>
        <p:nvSpPr>
          <p:cNvPr id="82216" name="Text Box 296">
            <a:extLst>
              <a:ext uri="{FF2B5EF4-FFF2-40B4-BE49-F238E27FC236}">
                <a16:creationId xmlns:a16="http://schemas.microsoft.com/office/drawing/2014/main" id="{EC07486A-B0ED-4E06-A7BD-9E43CDE58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105400"/>
            <a:ext cx="24384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 b="1">
                <a:latin typeface="Arial" panose="020B0604020202020204" pitchFamily="34" charset="0"/>
              </a:rPr>
              <a:t>Inlet Velocity</a:t>
            </a:r>
          </a:p>
          <a:p>
            <a:r>
              <a:rPr lang="en-US" altLang="en-US" sz="1000">
                <a:latin typeface="Arial" panose="020B0604020202020204" pitchFamily="34" charset="0"/>
              </a:rPr>
              <a:t>Inlet velocity must be acceptable for alloy or stainless steel material.</a:t>
            </a:r>
          </a:p>
          <a:p>
            <a:r>
              <a:rPr lang="en-US" altLang="en-US" sz="1000">
                <a:latin typeface="Arial" panose="020B0604020202020204" pitchFamily="34" charset="0"/>
              </a:rPr>
              <a:t>Typical hardness Rc 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0B946E81-A229-4EF5-A9ED-FDAB13657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Computational Fluid Dynamics</a:t>
            </a:r>
          </a:p>
        </p:txBody>
      </p:sp>
      <p:pic>
        <p:nvPicPr>
          <p:cNvPr id="144387" name="Picture 3" descr="1i">
            <a:extLst>
              <a:ext uri="{FF2B5EF4-FFF2-40B4-BE49-F238E27FC236}">
                <a16:creationId xmlns:a16="http://schemas.microsoft.com/office/drawing/2014/main" id="{B7B856E8-A028-448F-AD7C-AEAED545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6858000" cy="46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88" name="Picture 4">
            <a:extLst>
              <a:ext uri="{FF2B5EF4-FFF2-40B4-BE49-F238E27FC236}">
                <a16:creationId xmlns:a16="http://schemas.microsoft.com/office/drawing/2014/main" id="{483C19AE-7E87-4897-A864-473734E0A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19800"/>
            <a:ext cx="7620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389" name="Text Box 5">
            <a:extLst>
              <a:ext uri="{FF2B5EF4-FFF2-40B4-BE49-F238E27FC236}">
                <a16:creationId xmlns:a16="http://schemas.microsoft.com/office/drawing/2014/main" id="{D715105B-4E75-495D-BCB2-AFD516B15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95400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rgbClr val="003399"/>
                </a:solidFill>
                <a:latin typeface="Arial" panose="020B0604020202020204" pitchFamily="34" charset="0"/>
              </a:rPr>
              <a:t>Top View</a:t>
            </a:r>
          </a:p>
        </p:txBody>
      </p:sp>
      <p:sp>
        <p:nvSpPr>
          <p:cNvPr id="144390" name="Text Box 6">
            <a:extLst>
              <a:ext uri="{FF2B5EF4-FFF2-40B4-BE49-F238E27FC236}">
                <a16:creationId xmlns:a16="http://schemas.microsoft.com/office/drawing/2014/main" id="{DAD5DDC4-90B9-48F4-854C-7D55BB6CF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676400"/>
            <a:ext cx="12192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>
                <a:latin typeface="Arial" panose="020B0604020202020204" pitchFamily="34" charset="0"/>
              </a:rPr>
              <a:t>Flow through large ports</a:t>
            </a:r>
          </a:p>
        </p:txBody>
      </p:sp>
      <p:sp>
        <p:nvSpPr>
          <p:cNvPr id="144391" name="Text Box 7">
            <a:extLst>
              <a:ext uri="{FF2B5EF4-FFF2-40B4-BE49-F238E27FC236}">
                <a16:creationId xmlns:a16="http://schemas.microsoft.com/office/drawing/2014/main" id="{17CFC1D6-CBE2-4615-BB41-DAE5F37C4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590800"/>
            <a:ext cx="1600200" cy="8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rgbClr val="003399"/>
                </a:solidFill>
                <a:latin typeface="Arial" panose="020B0604020202020204" pitchFamily="34" charset="0"/>
              </a:rPr>
              <a:t>50% open</a:t>
            </a:r>
          </a:p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rgbClr val="003399"/>
                </a:solidFill>
                <a:latin typeface="Arial" panose="020B0604020202020204" pitchFamily="34" charset="0"/>
              </a:rPr>
              <a:t>(Choke 67.5% open)</a:t>
            </a:r>
          </a:p>
        </p:txBody>
      </p:sp>
      <p:sp>
        <p:nvSpPr>
          <p:cNvPr id="144392" name="Text Box 8">
            <a:extLst>
              <a:ext uri="{FF2B5EF4-FFF2-40B4-BE49-F238E27FC236}">
                <a16:creationId xmlns:a16="http://schemas.microsoft.com/office/drawing/2014/main" id="{98C98A0B-25D1-49F5-9C7F-341CC68E7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4114800"/>
            <a:ext cx="148431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latin typeface="Arial" panose="020B0604020202020204" pitchFamily="34" charset="0"/>
              </a:rPr>
              <a:t>FL value</a:t>
            </a:r>
          </a:p>
          <a:p>
            <a:r>
              <a:rPr lang="en-US" altLang="en-US" sz="1400" b="1">
                <a:latin typeface="Arial" panose="020B0604020202020204" pitchFamily="34" charset="0"/>
              </a:rPr>
              <a:t>Greater then 90</a:t>
            </a:r>
          </a:p>
        </p:txBody>
      </p:sp>
      <p:sp>
        <p:nvSpPr>
          <p:cNvPr id="144393" name="Line 9">
            <a:extLst>
              <a:ext uri="{FF2B5EF4-FFF2-40B4-BE49-F238E27FC236}">
                <a16:creationId xmlns:a16="http://schemas.microsoft.com/office/drawing/2014/main" id="{DE81F13C-9E87-46F5-9398-E5BEB35A4CB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91000" y="3581400"/>
            <a:ext cx="3276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7D972148-1348-44A0-ADA5-3898FA0A2F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86200" y="304800"/>
            <a:ext cx="4876800" cy="685800"/>
          </a:xfrm>
        </p:spPr>
        <p:txBody>
          <a:bodyPr/>
          <a:lstStyle/>
          <a:p>
            <a:r>
              <a:rPr lang="en-US" altLang="en-US"/>
              <a:t>CFD evidence of High FL</a:t>
            </a:r>
          </a:p>
        </p:txBody>
      </p:sp>
      <p:pic>
        <p:nvPicPr>
          <p:cNvPr id="145411" name="Picture 3" descr="3">
            <a:extLst>
              <a:ext uri="{FF2B5EF4-FFF2-40B4-BE49-F238E27FC236}">
                <a16:creationId xmlns:a16="http://schemas.microsoft.com/office/drawing/2014/main" id="{7D8AA15F-0636-41BE-B660-71711519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03363"/>
            <a:ext cx="7010400" cy="47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2" name="Picture 4">
            <a:extLst>
              <a:ext uri="{FF2B5EF4-FFF2-40B4-BE49-F238E27FC236}">
                <a16:creationId xmlns:a16="http://schemas.microsoft.com/office/drawing/2014/main" id="{67BE00E3-E189-47F1-B4D6-3AC3AD64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19800"/>
            <a:ext cx="7620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413" name="Text Box 5">
            <a:extLst>
              <a:ext uri="{FF2B5EF4-FFF2-40B4-BE49-F238E27FC236}">
                <a16:creationId xmlns:a16="http://schemas.microsoft.com/office/drawing/2014/main" id="{680DE0A6-4B4D-4DE4-973D-E9912F999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752600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rgbClr val="003399"/>
                </a:solidFill>
                <a:latin typeface="Arial" panose="020B0604020202020204" pitchFamily="34" charset="0"/>
              </a:rPr>
              <a:t>Side View</a:t>
            </a:r>
          </a:p>
        </p:txBody>
      </p:sp>
      <p:sp>
        <p:nvSpPr>
          <p:cNvPr id="145414" name="Text Box 6">
            <a:extLst>
              <a:ext uri="{FF2B5EF4-FFF2-40B4-BE49-F238E27FC236}">
                <a16:creationId xmlns:a16="http://schemas.microsoft.com/office/drawing/2014/main" id="{4A7FD4BE-5F61-4D17-A808-CB5127549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819400"/>
            <a:ext cx="16764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b="1">
                <a:latin typeface="Arial" panose="020B0604020202020204" pitchFamily="34" charset="0"/>
              </a:rPr>
              <a:t>Flow through large ports 50% open</a:t>
            </a:r>
          </a:p>
          <a:p>
            <a:pPr>
              <a:spcBef>
                <a:spcPct val="50000"/>
              </a:spcBef>
            </a:pPr>
            <a:endParaRPr lang="en-US" altLang="en-US" sz="1400" b="1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1400" b="1">
                <a:latin typeface="Arial" panose="020B0604020202020204" pitchFamily="34" charset="0"/>
              </a:rPr>
              <a:t>Actual Choke opening 67.5%</a:t>
            </a:r>
          </a:p>
          <a:p>
            <a:pPr>
              <a:spcBef>
                <a:spcPct val="50000"/>
              </a:spcBef>
            </a:pPr>
            <a:endParaRPr lang="en-US" altLang="en-US" sz="1400" b="1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1400" b="1">
                <a:latin typeface="Arial" panose="020B0604020202020204" pitchFamily="34" charset="0"/>
              </a:rPr>
              <a:t>&gt;90 FL Evident with reduced Velocity in the outlet</a:t>
            </a:r>
          </a:p>
        </p:txBody>
      </p:sp>
      <p:sp>
        <p:nvSpPr>
          <p:cNvPr id="145415" name="Line 7">
            <a:extLst>
              <a:ext uri="{FF2B5EF4-FFF2-40B4-BE49-F238E27FC236}">
                <a16:creationId xmlns:a16="http://schemas.microsoft.com/office/drawing/2014/main" id="{5A035A3B-BC77-432B-8E89-FF1E082709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4038600"/>
            <a:ext cx="3200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6" name="Line 8">
            <a:extLst>
              <a:ext uri="{FF2B5EF4-FFF2-40B4-BE49-F238E27FC236}">
                <a16:creationId xmlns:a16="http://schemas.microsoft.com/office/drawing/2014/main" id="{DABA9C1A-F05D-4C68-838C-771C43AC66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4876800"/>
            <a:ext cx="3124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1C550470-AD59-40A9-9961-D5CAAB7A76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3000">
                <a:latin typeface="Times New Roman" panose="02020603050405020304" pitchFamily="18" charset="0"/>
              </a:rPr>
              <a:t>Plug &amp; Cage Verses External Sleeve Benchmarking R &amp; 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A21FFAC-3112-4EDC-BCE9-B1874945D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Cage</a:t>
            </a:r>
          </a:p>
        </p:txBody>
      </p:sp>
      <p:pic>
        <p:nvPicPr>
          <p:cNvPr id="13315" name="Picture 3" descr="p9080041">
            <a:extLst>
              <a:ext uri="{FF2B5EF4-FFF2-40B4-BE49-F238E27FC236}">
                <a16:creationId xmlns:a16="http://schemas.microsoft.com/office/drawing/2014/main" id="{EF60B633-FDD1-429F-98D0-1CF2DDA0B2E2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781175"/>
            <a:ext cx="41148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6" name="Picture 4" descr="img_1145">
            <a:extLst>
              <a:ext uri="{FF2B5EF4-FFF2-40B4-BE49-F238E27FC236}">
                <a16:creationId xmlns:a16="http://schemas.microsoft.com/office/drawing/2014/main" id="{F6B53001-7F7E-4F34-8E48-E87EB73F8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52600"/>
            <a:ext cx="43434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7" name="Text Box 5">
            <a:extLst>
              <a:ext uri="{FF2B5EF4-FFF2-40B4-BE49-F238E27FC236}">
                <a16:creationId xmlns:a16="http://schemas.microsoft.com/office/drawing/2014/main" id="{1D074312-942C-463C-8111-8EBAEC180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27813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EXTERNAL SLEEVE DESIGN</a:t>
            </a: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95FFC65C-48E6-4D14-8614-403FDD801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447800"/>
            <a:ext cx="24796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INTERNAL PLUG DESIGN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99FB0E8B-B91B-46DD-A82D-1EF063266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257800"/>
            <a:ext cx="37226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MINOR MATERIAL LOSS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TOTAL LOSS AFTER 8 HOURS – 3.92g</a:t>
            </a:r>
            <a:endParaRPr lang="en-US" altLang="en-US" sz="1600" b="1">
              <a:latin typeface="Script MT Bold" panose="03040602040607080904" pitchFamily="66" charset="0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91A552C6-705B-49C4-B627-6B2134373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334000"/>
            <a:ext cx="38354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SIGNIFICANT MATERIAL LOSS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TOTAL LOSS AFTER 8 HOURS – 11.65g</a:t>
            </a:r>
            <a:endParaRPr lang="en-US" altLang="en-US" sz="1600" b="1">
              <a:latin typeface="Script MT Bold" panose="03040602040607080904" pitchFamily="66" charset="0"/>
            </a:endParaRPr>
          </a:p>
        </p:txBody>
      </p:sp>
      <p:sp>
        <p:nvSpPr>
          <p:cNvPr id="13321" name="Rectangle 9">
            <a:extLst>
              <a:ext uri="{FF2B5EF4-FFF2-40B4-BE49-F238E27FC236}">
                <a16:creationId xmlns:a16="http://schemas.microsoft.com/office/drawing/2014/main" id="{FDC561AB-A270-429F-8C23-17FF87D78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6191250"/>
            <a:ext cx="7016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3 times</a:t>
            </a: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5C96A431-0E06-4D30-A9A7-DE1E3C4E24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" y="3276600"/>
            <a:ext cx="1447800" cy="205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7BB3ACEC-56B1-4128-8103-670DEC5FAA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3276600"/>
            <a:ext cx="167640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3324" name="Line 12">
            <a:extLst>
              <a:ext uri="{FF2B5EF4-FFF2-40B4-BE49-F238E27FC236}">
                <a16:creationId xmlns:a16="http://schemas.microsoft.com/office/drawing/2014/main" id="{DC72A13F-BCFD-4207-B41F-0FE29A2243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33800" y="5867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13325" name="Line 13">
            <a:extLst>
              <a:ext uri="{FF2B5EF4-FFF2-40B4-BE49-F238E27FC236}">
                <a16:creationId xmlns:a16="http://schemas.microsoft.com/office/drawing/2014/main" id="{9ABADD75-7720-4FCE-927D-699F92529E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5867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13326" name="Line 14">
            <a:extLst>
              <a:ext uri="{FF2B5EF4-FFF2-40B4-BE49-F238E27FC236}">
                <a16:creationId xmlns:a16="http://schemas.microsoft.com/office/drawing/2014/main" id="{7E5F61FF-DDA0-4056-A1E6-5FC7C801B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53340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3327" name="Line 15">
            <a:extLst>
              <a:ext uri="{FF2B5EF4-FFF2-40B4-BE49-F238E27FC236}">
                <a16:creationId xmlns:a16="http://schemas.microsoft.com/office/drawing/2014/main" id="{76BB05A8-3D05-4AC5-BC0D-78C3763EC6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4102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3328" name="Text Box 16">
            <a:extLst>
              <a:ext uri="{FF2B5EF4-FFF2-40B4-BE49-F238E27FC236}">
                <a16:creationId xmlns:a16="http://schemas.microsoft.com/office/drawing/2014/main" id="{45ABCFB6-02CD-403D-B77D-66AB491ED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9050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solidFill>
                  <a:schemeClr val="bg1"/>
                </a:solidFill>
              </a:rPr>
              <a:t>Outlet</a:t>
            </a:r>
          </a:p>
        </p:txBody>
      </p:sp>
      <p:sp>
        <p:nvSpPr>
          <p:cNvPr id="13329" name="Line 17">
            <a:extLst>
              <a:ext uri="{FF2B5EF4-FFF2-40B4-BE49-F238E27FC236}">
                <a16:creationId xmlns:a16="http://schemas.microsoft.com/office/drawing/2014/main" id="{CD55A34A-E088-4155-9E69-ECDD12A68D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67600" y="20574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0" name="Line 18">
            <a:extLst>
              <a:ext uri="{FF2B5EF4-FFF2-40B4-BE49-F238E27FC236}">
                <a16:creationId xmlns:a16="http://schemas.microsoft.com/office/drawing/2014/main" id="{479C5BBB-7DDB-465C-A0DA-FA18841FFD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5200" y="2057400"/>
            <a:ext cx="152400" cy="609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C0519D8-BF89-419D-AD2C-6A3F632A6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/>
              <a:t>External Collar / Internal Plug</a:t>
            </a:r>
          </a:p>
        </p:txBody>
      </p:sp>
      <p:pic>
        <p:nvPicPr>
          <p:cNvPr id="15363" name="Picture 3" descr="p9080027">
            <a:extLst>
              <a:ext uri="{FF2B5EF4-FFF2-40B4-BE49-F238E27FC236}">
                <a16:creationId xmlns:a16="http://schemas.microsoft.com/office/drawing/2014/main" id="{9689920C-8FE9-49EA-8E1A-0D7BEDC51993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981200"/>
            <a:ext cx="3810000" cy="2857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4" name="Picture 4" descr="img_1134">
            <a:extLst>
              <a:ext uri="{FF2B5EF4-FFF2-40B4-BE49-F238E27FC236}">
                <a16:creationId xmlns:a16="http://schemas.microsoft.com/office/drawing/2014/main" id="{3826A57E-B251-4DDA-AE44-71D54F56C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05000"/>
            <a:ext cx="38735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5" name="Line 5">
            <a:extLst>
              <a:ext uri="{FF2B5EF4-FFF2-40B4-BE49-F238E27FC236}">
                <a16:creationId xmlns:a16="http://schemas.microsoft.com/office/drawing/2014/main" id="{F27A4383-A0DA-4485-80EC-5DE4C4D700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" y="3429000"/>
            <a:ext cx="1447800" cy="21336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4AC0566B-79E2-47B4-949E-00AF078B3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" y="2667000"/>
            <a:ext cx="1371600" cy="30480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15367" name="Line 7">
            <a:extLst>
              <a:ext uri="{FF2B5EF4-FFF2-40B4-BE49-F238E27FC236}">
                <a16:creationId xmlns:a16="http://schemas.microsoft.com/office/drawing/2014/main" id="{77401391-77F8-4CDB-A4DF-F9187226AD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" y="2590800"/>
            <a:ext cx="1219200" cy="32766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2BA6C130-8E91-4863-BCC8-7697720459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" y="2590800"/>
            <a:ext cx="144780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B3966212-DC47-43FC-8BF5-D6D05CD85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5715000"/>
            <a:ext cx="3048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15370" name="Text Box 10">
            <a:extLst>
              <a:ext uri="{FF2B5EF4-FFF2-40B4-BE49-F238E27FC236}">
                <a16:creationId xmlns:a16="http://schemas.microsoft.com/office/drawing/2014/main" id="{B336A0EC-A677-45CB-AA7E-3C2EC9F3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27813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EXTERNAL SLEEVE DESIGN</a:t>
            </a:r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43E1D264-981C-42F8-838A-55C4B6695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700" y="1625600"/>
            <a:ext cx="24796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INTERNAL PLUG DESIGN</a:t>
            </a:r>
          </a:p>
        </p:txBody>
      </p:sp>
      <p:sp>
        <p:nvSpPr>
          <p:cNvPr id="15372" name="Text Box 12">
            <a:extLst>
              <a:ext uri="{FF2B5EF4-FFF2-40B4-BE49-F238E27FC236}">
                <a16:creationId xmlns:a16="http://schemas.microsoft.com/office/drawing/2014/main" id="{C4A81801-74DB-4123-88B9-7851A39B5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257800"/>
            <a:ext cx="39449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MINOR MATERIAL LOSS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TOTAL LOSS AFTER 8 HOURS – 0.28g</a:t>
            </a:r>
            <a:endParaRPr lang="en-US" altLang="en-US" sz="1600" b="1">
              <a:latin typeface="Script MT Bold" panose="03040602040607080904" pitchFamily="66" charset="0"/>
            </a:endParaRPr>
          </a:p>
        </p:txBody>
      </p:sp>
      <p:sp>
        <p:nvSpPr>
          <p:cNvPr id="15373" name="Line 13">
            <a:extLst>
              <a:ext uri="{FF2B5EF4-FFF2-40B4-BE49-F238E27FC236}">
                <a16:creationId xmlns:a16="http://schemas.microsoft.com/office/drawing/2014/main" id="{44650DC4-2F6D-44DD-9455-CB24F1BEFF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352800"/>
            <a:ext cx="1295400" cy="205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5374" name="Text Box 14">
            <a:extLst>
              <a:ext uri="{FF2B5EF4-FFF2-40B4-BE49-F238E27FC236}">
                <a16:creationId xmlns:a16="http://schemas.microsoft.com/office/drawing/2014/main" id="{CA59360F-19C7-4B0E-96E5-E6A8494B3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334000"/>
            <a:ext cx="40211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SIGNIFICANT MATERIAL LOSS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TOTAL LOSS AFTER 8 HOURS – 6.02g</a:t>
            </a:r>
            <a:endParaRPr lang="en-US" altLang="en-US" sz="1600" b="1">
              <a:latin typeface="Script MT Bold" panose="03040602040607080904" pitchFamily="66" charset="0"/>
            </a:endParaRPr>
          </a:p>
        </p:txBody>
      </p:sp>
      <p:sp>
        <p:nvSpPr>
          <p:cNvPr id="15375" name="Rectangle 15">
            <a:extLst>
              <a:ext uri="{FF2B5EF4-FFF2-40B4-BE49-F238E27FC236}">
                <a16:creationId xmlns:a16="http://schemas.microsoft.com/office/drawing/2014/main" id="{9E5D605A-18C9-4033-A98B-8719927CB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6191250"/>
            <a:ext cx="984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21.5 times</a:t>
            </a:r>
          </a:p>
        </p:txBody>
      </p:sp>
      <p:sp>
        <p:nvSpPr>
          <p:cNvPr id="15376" name="Line 16">
            <a:extLst>
              <a:ext uri="{FF2B5EF4-FFF2-40B4-BE49-F238E27FC236}">
                <a16:creationId xmlns:a16="http://schemas.microsoft.com/office/drawing/2014/main" id="{BFD2BBC0-E067-463F-9271-2200CF042E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33800" y="5867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15377" name="Line 17">
            <a:extLst>
              <a:ext uri="{FF2B5EF4-FFF2-40B4-BE49-F238E27FC236}">
                <a16:creationId xmlns:a16="http://schemas.microsoft.com/office/drawing/2014/main" id="{C80A9EA6-BEA7-4A51-8442-5907DCA266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5867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15378" name="Line 18">
            <a:extLst>
              <a:ext uri="{FF2B5EF4-FFF2-40B4-BE49-F238E27FC236}">
                <a16:creationId xmlns:a16="http://schemas.microsoft.com/office/drawing/2014/main" id="{2DC4D34F-4F15-4B25-AAFB-17D41A710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53340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5379" name="Line 19">
            <a:extLst>
              <a:ext uri="{FF2B5EF4-FFF2-40B4-BE49-F238E27FC236}">
                <a16:creationId xmlns:a16="http://schemas.microsoft.com/office/drawing/2014/main" id="{26C988ED-A03B-4356-8971-E0B838BCD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4102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4D19A79-421B-491D-A1EE-5198B0116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Outlet Sleeve</a:t>
            </a:r>
          </a:p>
        </p:txBody>
      </p:sp>
      <p:pic>
        <p:nvPicPr>
          <p:cNvPr id="17411" name="Picture 3" descr="PA110032">
            <a:extLst>
              <a:ext uri="{FF2B5EF4-FFF2-40B4-BE49-F238E27FC236}">
                <a16:creationId xmlns:a16="http://schemas.microsoft.com/office/drawing/2014/main" id="{F5008F7B-3882-4F31-9181-F143B0E06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PA110039">
            <a:extLst>
              <a:ext uri="{FF2B5EF4-FFF2-40B4-BE49-F238E27FC236}">
                <a16:creationId xmlns:a16="http://schemas.microsoft.com/office/drawing/2014/main" id="{47B5DC5B-937F-48A8-ABEE-71F84717F177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828800"/>
            <a:ext cx="4178300" cy="3133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3" name="Text Box 5">
            <a:extLst>
              <a:ext uri="{FF2B5EF4-FFF2-40B4-BE49-F238E27FC236}">
                <a16:creationId xmlns:a16="http://schemas.microsoft.com/office/drawing/2014/main" id="{33B37BE7-0707-4203-B43F-5409F7F7D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0"/>
            <a:ext cx="27813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EXTERNAL SLEEVE DESIGN</a:t>
            </a: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9669BE35-4378-4B44-8F5E-CDB4AE9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524000"/>
            <a:ext cx="24796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INTERNAL PLUG DESIGN</a:t>
            </a: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805CE2DC-E2FC-40F7-BB5A-36328713B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334000"/>
            <a:ext cx="3886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MINOR MATERIAL LOSS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EROSION DEPTH – 0.034 inches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TOTAL LOSS AFTER 8 HOURS – 15.83g</a:t>
            </a:r>
            <a:endParaRPr lang="en-US" altLang="en-US" sz="1600" b="1">
              <a:latin typeface="Script MT Bold" panose="03040602040607080904" pitchFamily="66" charset="0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1D9F501B-C3B3-45E2-B9B9-FE49562F1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5334000"/>
            <a:ext cx="3998912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SIGNIFICANT MATERIAL LOSS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EROSION DEPTH – 0.115 inches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TOTAL LOSS AFTER 8 HOURS – 76.64g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7C5F40DE-53D5-44CC-99FC-839383548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6324600"/>
            <a:ext cx="4724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4.8 times mass loss and 3.38 times depth</a:t>
            </a:r>
          </a:p>
        </p:txBody>
      </p:sp>
      <p:sp>
        <p:nvSpPr>
          <p:cNvPr id="17418" name="Line 10">
            <a:extLst>
              <a:ext uri="{FF2B5EF4-FFF2-40B4-BE49-F238E27FC236}">
                <a16:creationId xmlns:a16="http://schemas.microsoft.com/office/drawing/2014/main" id="{6B75262D-93C1-42AF-AF04-39A33ABE24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" y="3276600"/>
            <a:ext cx="152400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7419" name="Line 11">
            <a:extLst>
              <a:ext uri="{FF2B5EF4-FFF2-40B4-BE49-F238E27FC236}">
                <a16:creationId xmlns:a16="http://schemas.microsoft.com/office/drawing/2014/main" id="{CCF92D44-DCA8-44B5-A5CC-A0E12C448B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3657600"/>
            <a:ext cx="190500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7420" name="Line 12">
            <a:extLst>
              <a:ext uri="{FF2B5EF4-FFF2-40B4-BE49-F238E27FC236}">
                <a16:creationId xmlns:a16="http://schemas.microsoft.com/office/drawing/2014/main" id="{28F4C07A-C442-425D-B23C-62A41C5035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22700" y="609600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7421" name="Line 13">
            <a:extLst>
              <a:ext uri="{FF2B5EF4-FFF2-40B4-BE49-F238E27FC236}">
                <a16:creationId xmlns:a16="http://schemas.microsoft.com/office/drawing/2014/main" id="{86F5D511-B4DA-4454-8847-BC2859115F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6081713"/>
            <a:ext cx="442913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7422" name="Line 14">
            <a:extLst>
              <a:ext uri="{FF2B5EF4-FFF2-40B4-BE49-F238E27FC236}">
                <a16:creationId xmlns:a16="http://schemas.microsoft.com/office/drawing/2014/main" id="{4328A15B-FA62-4ECB-89A3-024C16371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54102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7423" name="Line 15">
            <a:extLst>
              <a:ext uri="{FF2B5EF4-FFF2-40B4-BE49-F238E27FC236}">
                <a16:creationId xmlns:a16="http://schemas.microsoft.com/office/drawing/2014/main" id="{4B967F1F-0BC8-43E7-99D7-DED931EC9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4102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C1F6B394-2C76-42B9-8764-403CC0891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9050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Outlet</a:t>
            </a:r>
          </a:p>
        </p:txBody>
      </p:sp>
      <p:sp>
        <p:nvSpPr>
          <p:cNvPr id="17425" name="Text Box 17">
            <a:extLst>
              <a:ext uri="{FF2B5EF4-FFF2-40B4-BE49-F238E27FC236}">
                <a16:creationId xmlns:a16="http://schemas.microsoft.com/office/drawing/2014/main" id="{16B6287A-20EE-4E07-8F29-FD6889FDD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5814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Outlet</a:t>
            </a:r>
          </a:p>
        </p:txBody>
      </p:sp>
      <p:sp>
        <p:nvSpPr>
          <p:cNvPr id="17426" name="Line 18">
            <a:extLst>
              <a:ext uri="{FF2B5EF4-FFF2-40B4-BE49-F238E27FC236}">
                <a16:creationId xmlns:a16="http://schemas.microsoft.com/office/drawing/2014/main" id="{75B81165-4219-4458-8C7F-A9BF1ECAD7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67000" y="35052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7" name="Line 19">
            <a:extLst>
              <a:ext uri="{FF2B5EF4-FFF2-40B4-BE49-F238E27FC236}">
                <a16:creationId xmlns:a16="http://schemas.microsoft.com/office/drawing/2014/main" id="{38C1A37F-BD19-4549-862F-4C3132DAA6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67600" y="2057400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8" name="Line 20">
            <a:extLst>
              <a:ext uri="{FF2B5EF4-FFF2-40B4-BE49-F238E27FC236}">
                <a16:creationId xmlns:a16="http://schemas.microsoft.com/office/drawing/2014/main" id="{1F887540-343A-44F6-98A5-A0B352D2D5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810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9" name="Line 21">
            <a:extLst>
              <a:ext uri="{FF2B5EF4-FFF2-40B4-BE49-F238E27FC236}">
                <a16:creationId xmlns:a16="http://schemas.microsoft.com/office/drawing/2014/main" id="{66AD2DEF-1E50-4A44-8D95-85F2D6DB1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2057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5AA4EB92-BB67-4E07-A26F-7BD687502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743200"/>
            <a:ext cx="1143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800" b="1"/>
              <a:t>1.25 </a:t>
            </a:r>
            <a:br>
              <a:rPr lang="en-US" altLang="en-US" sz="1800" b="1"/>
            </a:br>
            <a:r>
              <a:rPr lang="en-US" altLang="en-US" sz="1800" b="1"/>
              <a:t>diameter</a:t>
            </a:r>
            <a:endParaRPr lang="en-US" altLang="en-US" sz="4000" b="1"/>
          </a:p>
        </p:txBody>
      </p:sp>
      <p:sp>
        <p:nvSpPr>
          <p:cNvPr id="17431" name="Line 23">
            <a:extLst>
              <a:ext uri="{FF2B5EF4-FFF2-40B4-BE49-F238E27FC236}">
                <a16:creationId xmlns:a16="http://schemas.microsoft.com/office/drawing/2014/main" id="{CC825377-E285-47CD-A22A-8E1FAF43E4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17813" y="2860675"/>
            <a:ext cx="382587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708D698F-1051-4D07-8567-ACAD4D2E0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352800"/>
            <a:ext cx="11430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800" b="1"/>
              <a:t>1.75 </a:t>
            </a:r>
            <a:br>
              <a:rPr lang="en-US" altLang="en-US" sz="1800" b="1"/>
            </a:br>
            <a:r>
              <a:rPr lang="en-US" altLang="en-US" sz="1800" b="1"/>
              <a:t>diameter</a:t>
            </a:r>
            <a:endParaRPr lang="en-US" altLang="en-US" sz="4000"/>
          </a:p>
        </p:txBody>
      </p:sp>
      <p:sp>
        <p:nvSpPr>
          <p:cNvPr id="17433" name="Line 25">
            <a:extLst>
              <a:ext uri="{FF2B5EF4-FFF2-40B4-BE49-F238E27FC236}">
                <a16:creationId xmlns:a16="http://schemas.microsoft.com/office/drawing/2014/main" id="{3DBF745F-7BC0-4E5C-92A0-369AC3F88E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3613" y="3470275"/>
            <a:ext cx="382587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B704B47-64E4-473F-9273-CFE966612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Seat</a:t>
            </a:r>
          </a:p>
        </p:txBody>
      </p:sp>
      <p:pic>
        <p:nvPicPr>
          <p:cNvPr id="19459" name="Picture 3" descr="p9080019">
            <a:extLst>
              <a:ext uri="{FF2B5EF4-FFF2-40B4-BE49-F238E27FC236}">
                <a16:creationId xmlns:a16="http://schemas.microsoft.com/office/drawing/2014/main" id="{2D0E55F1-97AB-4F1C-8BCF-8D039A90C407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743075"/>
            <a:ext cx="4191000" cy="3143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0" name="Picture 4" descr="img_1145">
            <a:extLst>
              <a:ext uri="{FF2B5EF4-FFF2-40B4-BE49-F238E27FC236}">
                <a16:creationId xmlns:a16="http://schemas.microsoft.com/office/drawing/2014/main" id="{BCF14B0B-75FC-4A19-BBD9-8B0B04C1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52600"/>
            <a:ext cx="41021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1" name="Text Box 5">
            <a:extLst>
              <a:ext uri="{FF2B5EF4-FFF2-40B4-BE49-F238E27FC236}">
                <a16:creationId xmlns:a16="http://schemas.microsoft.com/office/drawing/2014/main" id="{39848488-5E6D-4883-8852-2C5C1A7D2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27813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EXTERNAL SLEEVE DESIGN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B28320BB-BA6C-447F-A4D3-A3E653E67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447800"/>
            <a:ext cx="24796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INTERNAL PLUG DESIGN</a:t>
            </a:r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AA7BAF79-B8D5-4807-85DF-6C9DCA39A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257800"/>
            <a:ext cx="40211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NO EROSION; CLASS V SHUTOFF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MAINTAINED AFTER 8 HOURS</a:t>
            </a:r>
            <a:endParaRPr lang="en-US" altLang="en-US" sz="1600" b="1">
              <a:latin typeface="Script MT Bold" panose="03040602040607080904" pitchFamily="66" charset="0"/>
            </a:endParaRPr>
          </a:p>
        </p:txBody>
      </p:sp>
      <p:sp>
        <p:nvSpPr>
          <p:cNvPr id="19464" name="Line 8">
            <a:extLst>
              <a:ext uri="{FF2B5EF4-FFF2-40B4-BE49-F238E27FC236}">
                <a16:creationId xmlns:a16="http://schemas.microsoft.com/office/drawing/2014/main" id="{C5203DBC-6742-4123-9358-B3B6DCEB3E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" y="4038600"/>
            <a:ext cx="1371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0741A1F7-4E44-444D-A170-68D745B2F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257800"/>
            <a:ext cx="41910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600" b="1">
                <a:latin typeface="Arial" panose="020B0604020202020204" pitchFamily="34" charset="0"/>
              </a:rPr>
              <a:t>SIGNIFICANT MATERIAL LOSS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TO SEAT</a:t>
            </a:r>
          </a:p>
          <a:p>
            <a:r>
              <a:rPr lang="en-US" altLang="en-US" sz="1600" b="1">
                <a:latin typeface="Arial" panose="020B0604020202020204" pitchFamily="34" charset="0"/>
              </a:rPr>
              <a:t> SHUTOFF LOST AFTER 1/2 HOUR</a:t>
            </a:r>
            <a:endParaRPr lang="en-US" altLang="en-US" sz="1600" b="1">
              <a:latin typeface="Script MT Bold" panose="03040602040607080904" pitchFamily="66" charset="0"/>
            </a:endParaRPr>
          </a:p>
        </p:txBody>
      </p:sp>
      <p:sp>
        <p:nvSpPr>
          <p:cNvPr id="19466" name="Line 10">
            <a:extLst>
              <a:ext uri="{FF2B5EF4-FFF2-40B4-BE49-F238E27FC236}">
                <a16:creationId xmlns:a16="http://schemas.microsoft.com/office/drawing/2014/main" id="{55584506-0C0C-4DFD-8133-7013466184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3048000"/>
            <a:ext cx="2362200" cy="2286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9467" name="Line 11">
            <a:extLst>
              <a:ext uri="{FF2B5EF4-FFF2-40B4-BE49-F238E27FC236}">
                <a16:creationId xmlns:a16="http://schemas.microsoft.com/office/drawing/2014/main" id="{4B4EF76C-153C-4B9D-B1CB-584D288448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53340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9468" name="Line 12">
            <a:extLst>
              <a:ext uri="{FF2B5EF4-FFF2-40B4-BE49-F238E27FC236}">
                <a16:creationId xmlns:a16="http://schemas.microsoft.com/office/drawing/2014/main" id="{E8A78452-24BA-4B34-B28F-68AF8EFCD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53340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2750786B-F55D-4648-8FEC-EB023A2DB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905000"/>
            <a:ext cx="1143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solidFill>
                  <a:schemeClr val="bg1"/>
                </a:solidFill>
              </a:rPr>
              <a:t>Seat face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F28F1816-12B5-48A3-8E73-54640AAEC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905000"/>
            <a:ext cx="1143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solidFill>
                  <a:schemeClr val="bg1"/>
                </a:solidFill>
              </a:rPr>
              <a:t>Seat face</a:t>
            </a:r>
          </a:p>
        </p:txBody>
      </p:sp>
      <p:sp>
        <p:nvSpPr>
          <p:cNvPr id="19471" name="Line 15">
            <a:extLst>
              <a:ext uri="{FF2B5EF4-FFF2-40B4-BE49-F238E27FC236}">
                <a16:creationId xmlns:a16="http://schemas.microsoft.com/office/drawing/2014/main" id="{7E5AE1C4-4839-44AA-8629-5E5FF40111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2133600"/>
            <a:ext cx="15240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2" name="Line 16">
            <a:extLst>
              <a:ext uri="{FF2B5EF4-FFF2-40B4-BE49-F238E27FC236}">
                <a16:creationId xmlns:a16="http://schemas.microsoft.com/office/drawing/2014/main" id="{ED6BA366-85E5-4DC9-9288-1A775228E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133600"/>
            <a:ext cx="381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3" name="Line 17">
            <a:extLst>
              <a:ext uri="{FF2B5EF4-FFF2-40B4-BE49-F238E27FC236}">
                <a16:creationId xmlns:a16="http://schemas.microsoft.com/office/drawing/2014/main" id="{50625D51-9F48-4BF7-A28A-532E3F4EE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2133600"/>
            <a:ext cx="228600" cy="838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4" name="Line 18">
            <a:extLst>
              <a:ext uri="{FF2B5EF4-FFF2-40B4-BE49-F238E27FC236}">
                <a16:creationId xmlns:a16="http://schemas.microsoft.com/office/drawing/2014/main" id="{388D488E-013F-41D6-B4F2-AD262FE40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2133600"/>
            <a:ext cx="533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89397848-9600-486B-A6ED-DA788EF577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Choke Valve Designs/History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8AB9D8CE-2275-42FC-B504-CBD3093B2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017838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</a:rPr>
              <a:t>Needle and Seat</a:t>
            </a:r>
          </a:p>
          <a:p>
            <a:pPr algn="ctr"/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</a:rPr>
              <a:t>1925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6F882BAA-97B9-4667-8AC8-12B18808F840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0" y="685800"/>
            <a:ext cx="4089400" cy="274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3" name="Picture 3">
            <a:extLst>
              <a:ext uri="{FF2B5EF4-FFF2-40B4-BE49-F238E27FC236}">
                <a16:creationId xmlns:a16="http://schemas.microsoft.com/office/drawing/2014/main" id="{69C630A8-2C3B-4B48-A4F2-55D39F72A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00450"/>
            <a:ext cx="2895600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4" name="Rectangle 4">
            <a:extLst>
              <a:ext uri="{FF2B5EF4-FFF2-40B4-BE49-F238E27FC236}">
                <a16:creationId xmlns:a16="http://schemas.microsoft.com/office/drawing/2014/main" id="{2016757B-5D90-45F4-BCF6-7F5536321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667000"/>
            <a:ext cx="179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Body outlet starts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9927573A-C302-4797-9354-12E77AB0C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876800"/>
            <a:ext cx="179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Body outlet starts</a:t>
            </a:r>
          </a:p>
        </p:txBody>
      </p:sp>
      <p:sp>
        <p:nvSpPr>
          <p:cNvPr id="20486" name="Line 6">
            <a:extLst>
              <a:ext uri="{FF2B5EF4-FFF2-40B4-BE49-F238E27FC236}">
                <a16:creationId xmlns:a16="http://schemas.microsoft.com/office/drawing/2014/main" id="{FA9B761C-0504-4311-9177-AD8B76CD1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800350"/>
            <a:ext cx="172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4EE16972-70E4-438D-A32D-DF0CC3814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9600" y="5057775"/>
            <a:ext cx="172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143809A5-E2BE-403B-852A-506DA9ED6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628650"/>
            <a:ext cx="8331200" cy="600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BCC700B5-EA77-47F8-982C-234E3A5B4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3486150"/>
            <a:ext cx="833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00AB5AE2-BD11-4D6A-9529-79E47E64C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75260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Cage port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08DC6331-5E67-435D-B236-565D68940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57200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Cage port</a:t>
            </a:r>
          </a:p>
        </p:txBody>
      </p:sp>
      <p:sp>
        <p:nvSpPr>
          <p:cNvPr id="20492" name="Line 12">
            <a:extLst>
              <a:ext uri="{FF2B5EF4-FFF2-40B4-BE49-F238E27FC236}">
                <a16:creationId xmlns:a16="http://schemas.microsoft.com/office/drawing/2014/main" id="{9417FC3D-E53B-4EBA-AF49-11F672968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6400" y="1943100"/>
            <a:ext cx="152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3" name="Line 13">
            <a:extLst>
              <a:ext uri="{FF2B5EF4-FFF2-40B4-BE49-F238E27FC236}">
                <a16:creationId xmlns:a16="http://schemas.microsoft.com/office/drawing/2014/main" id="{95BC29D2-7008-484C-A3CB-7537EA2B8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400" y="1943100"/>
            <a:ext cx="787400" cy="1905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Line 14">
            <a:extLst>
              <a:ext uri="{FF2B5EF4-FFF2-40B4-BE49-F238E27FC236}">
                <a16:creationId xmlns:a16="http://schemas.microsoft.com/office/drawing/2014/main" id="{684A93D7-0507-490E-8743-E67379325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4724400"/>
            <a:ext cx="914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15">
            <a:extLst>
              <a:ext uri="{FF2B5EF4-FFF2-40B4-BE49-F238E27FC236}">
                <a16:creationId xmlns:a16="http://schemas.microsoft.com/office/drawing/2014/main" id="{670D0D2F-D474-4A53-A4BC-DFB9447C80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4419600"/>
            <a:ext cx="812800" cy="2857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Line 16">
            <a:extLst>
              <a:ext uri="{FF2B5EF4-FFF2-40B4-BE49-F238E27FC236}">
                <a16:creationId xmlns:a16="http://schemas.microsoft.com/office/drawing/2014/main" id="{ED290304-272C-452A-BDC6-A5603EF62FB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85750"/>
            <a:ext cx="0" cy="657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Line 17">
            <a:extLst>
              <a:ext uri="{FF2B5EF4-FFF2-40B4-BE49-F238E27FC236}">
                <a16:creationId xmlns:a16="http://schemas.microsoft.com/office/drawing/2014/main" id="{F14A9C26-2CC7-4094-8663-89197D7160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18600" y="42863"/>
            <a:ext cx="12700" cy="6815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Line 18">
            <a:extLst>
              <a:ext uri="{FF2B5EF4-FFF2-40B4-BE49-F238E27FC236}">
                <a16:creationId xmlns:a16="http://schemas.microsoft.com/office/drawing/2014/main" id="{8959A353-F1B8-4B39-9D66-5AD978965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" y="6851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17FCC744-4CEC-4EC1-B736-EB9C6265C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650875"/>
            <a:ext cx="3251200" cy="285750"/>
          </a:xfrm>
          <a:prstGeom prst="rect">
            <a:avLst/>
          </a:prstGeom>
          <a:solidFill>
            <a:srgbClr val="A6C4E2"/>
          </a:solidFill>
          <a:ln>
            <a:noFill/>
          </a:ln>
          <a:effectLst>
            <a:prstShdw prst="shdw17" dist="17961" dir="2700000">
              <a:srgbClr val="A6C4E2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en-US" sz="1400" b="1">
                <a:latin typeface="Arial" panose="020B0604020202020204" pitchFamily="34" charset="0"/>
              </a:rPr>
              <a:t>EXTERNAL SLEEVE</a:t>
            </a: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6036E5AD-E263-4ECF-95C2-C991A81F6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3" y="3494088"/>
            <a:ext cx="3251200" cy="285750"/>
          </a:xfrm>
          <a:prstGeom prst="rect">
            <a:avLst/>
          </a:prstGeom>
          <a:solidFill>
            <a:srgbClr val="A6C4E2"/>
          </a:solidFill>
          <a:ln>
            <a:noFill/>
          </a:ln>
          <a:effectLst>
            <a:prstShdw prst="shdw17" dist="17961" dir="2700000">
              <a:srgbClr val="A6C4E2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en-US" sz="1400" b="1">
                <a:latin typeface="Arial" panose="020B0604020202020204" pitchFamily="34" charset="0"/>
              </a:rPr>
              <a:t>INTERNAL PLUG</a:t>
            </a:r>
          </a:p>
        </p:txBody>
      </p:sp>
      <p:sp>
        <p:nvSpPr>
          <p:cNvPr id="20501" name="Text Box 21">
            <a:extLst>
              <a:ext uri="{FF2B5EF4-FFF2-40B4-BE49-F238E27FC236}">
                <a16:creationId xmlns:a16="http://schemas.microsoft.com/office/drawing/2014/main" id="{683A3619-7E46-40FA-8BA4-B1BDEE9FC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2400"/>
            <a:ext cx="464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i="1">
                <a:latin typeface="Arial" panose="020B0604020202020204" pitchFamily="34" charset="0"/>
              </a:rPr>
              <a:t>CFD Analysis of Fluid Management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04D70CF-4B8E-4EA3-A4E8-ED5BFF2E6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963738"/>
            <a:ext cx="4518026" cy="43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Rectangle 5">
            <a:extLst>
              <a:ext uri="{FF2B5EF4-FFF2-40B4-BE49-F238E27FC236}">
                <a16:creationId xmlns:a16="http://schemas.microsoft.com/office/drawing/2014/main" id="{26C1EE37-416A-4F3B-87A1-CA4AB23BA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b="0" i="1">
                <a:solidFill>
                  <a:schemeClr val="tx1"/>
                </a:solidFill>
              </a:rPr>
              <a:t>CFD Analysis of Fluid Management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152C584-2108-4328-B96B-135D34EF7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1981200"/>
            <a:ext cx="4562475" cy="4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28196FCD-F26E-4720-8CC9-B5C237841ADB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742950"/>
            <a:ext cx="4064000" cy="2728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76FD21C9-6C98-4D4C-BEE2-B1A1966FA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3714750"/>
            <a:ext cx="4116388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8" name="Text Box 4">
            <a:extLst>
              <a:ext uri="{FF2B5EF4-FFF2-40B4-BE49-F238E27FC236}">
                <a16:creationId xmlns:a16="http://schemas.microsoft.com/office/drawing/2014/main" id="{70229289-6328-440F-B582-144548E56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667000"/>
            <a:ext cx="179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Body outlet starts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CED4677A-A294-474E-97AB-11FD8C69F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800600"/>
            <a:ext cx="179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Body outlet starts</a:t>
            </a:r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1F3802B2-1EF4-46A0-8B42-FA4E60229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6800" y="52578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Line 7">
            <a:extLst>
              <a:ext uri="{FF2B5EF4-FFF2-40B4-BE49-F238E27FC236}">
                <a16:creationId xmlns:a16="http://schemas.microsoft.com/office/drawing/2014/main" id="{116EB89A-E545-4A6E-A2FD-534E93B70D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5029200"/>
            <a:ext cx="172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Line 8">
            <a:extLst>
              <a:ext uri="{FF2B5EF4-FFF2-40B4-BE49-F238E27FC236}">
                <a16:creationId xmlns:a16="http://schemas.microsoft.com/office/drawing/2014/main" id="{AA4FC14D-A73A-4813-B0CE-29B9460DE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6000" y="2857500"/>
            <a:ext cx="172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Rectangle 9">
            <a:extLst>
              <a:ext uri="{FF2B5EF4-FFF2-40B4-BE49-F238E27FC236}">
                <a16:creationId xmlns:a16="http://schemas.microsoft.com/office/drawing/2014/main" id="{B6C3BC51-B359-4290-8F77-31AF21102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28650"/>
            <a:ext cx="7924800" cy="5772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Line 10">
            <a:extLst>
              <a:ext uri="{FF2B5EF4-FFF2-40B4-BE49-F238E27FC236}">
                <a16:creationId xmlns:a16="http://schemas.microsoft.com/office/drawing/2014/main" id="{EFD21075-FD3D-4304-9C1E-BED91A774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000" y="3646488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5" name="Line 11">
            <a:extLst>
              <a:ext uri="{FF2B5EF4-FFF2-40B4-BE49-F238E27FC236}">
                <a16:creationId xmlns:a16="http://schemas.microsoft.com/office/drawing/2014/main" id="{E81A66D1-FF8C-49BE-9FF9-1793EB030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85750"/>
            <a:ext cx="0" cy="657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12">
            <a:extLst>
              <a:ext uri="{FF2B5EF4-FFF2-40B4-BE49-F238E27FC236}">
                <a16:creationId xmlns:a16="http://schemas.microsoft.com/office/drawing/2014/main" id="{1A521F00-39C9-4F98-9F18-D67D894B7A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18600" y="42863"/>
            <a:ext cx="12700" cy="6815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Line 13">
            <a:extLst>
              <a:ext uri="{FF2B5EF4-FFF2-40B4-BE49-F238E27FC236}">
                <a16:creationId xmlns:a16="http://schemas.microsoft.com/office/drawing/2014/main" id="{1D93B79E-35FD-407F-AAD2-C9D96AD2E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" y="6851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Rectangle 14">
            <a:extLst>
              <a:ext uri="{FF2B5EF4-FFF2-40B4-BE49-F238E27FC236}">
                <a16:creationId xmlns:a16="http://schemas.microsoft.com/office/drawing/2014/main" id="{BA784549-917C-4541-BDC5-D161F1280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25"/>
            <a:ext cx="9144000" cy="6810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Rectangle 15">
            <a:extLst>
              <a:ext uri="{FF2B5EF4-FFF2-40B4-BE49-F238E27FC236}">
                <a16:creationId xmlns:a16="http://schemas.microsoft.com/office/drawing/2014/main" id="{E9608B99-3C15-4AF4-9ADF-06B2C65EE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644525"/>
            <a:ext cx="3251200" cy="285750"/>
          </a:xfrm>
          <a:prstGeom prst="rect">
            <a:avLst/>
          </a:prstGeom>
          <a:solidFill>
            <a:srgbClr val="A6C4E2"/>
          </a:solidFill>
          <a:ln>
            <a:noFill/>
          </a:ln>
          <a:effectLst>
            <a:prstShdw prst="shdw17" dist="17961" dir="2700000">
              <a:srgbClr val="A6C4E2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en-US" sz="1400" b="1">
                <a:latin typeface="Arial" panose="020B0604020202020204" pitchFamily="34" charset="0"/>
              </a:rPr>
              <a:t>EXTERNAL SLEEVE</a:t>
            </a:r>
          </a:p>
        </p:txBody>
      </p:sp>
      <p:sp>
        <p:nvSpPr>
          <p:cNvPr id="21520" name="Rectangle 16">
            <a:extLst>
              <a:ext uri="{FF2B5EF4-FFF2-40B4-BE49-F238E27FC236}">
                <a16:creationId xmlns:a16="http://schemas.microsoft.com/office/drawing/2014/main" id="{F704CDC1-E904-4A1F-AE55-6F662B764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3" y="3678238"/>
            <a:ext cx="3251200" cy="285750"/>
          </a:xfrm>
          <a:prstGeom prst="rect">
            <a:avLst/>
          </a:prstGeom>
          <a:solidFill>
            <a:srgbClr val="A6C4E2"/>
          </a:solidFill>
          <a:ln>
            <a:noFill/>
          </a:ln>
          <a:effectLst>
            <a:prstShdw prst="shdw17" dist="17961" dir="2700000">
              <a:srgbClr val="A6C4E2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en-US" sz="1400" b="1">
                <a:latin typeface="Arial" panose="020B0604020202020204" pitchFamily="34" charset="0"/>
              </a:rPr>
              <a:t>INTERNAL PLUG</a:t>
            </a:r>
          </a:p>
        </p:txBody>
      </p:sp>
      <p:sp>
        <p:nvSpPr>
          <p:cNvPr id="21521" name="Text Box 17">
            <a:extLst>
              <a:ext uri="{FF2B5EF4-FFF2-40B4-BE49-F238E27FC236}">
                <a16:creationId xmlns:a16="http://schemas.microsoft.com/office/drawing/2014/main" id="{4CDE49D0-67F6-4B72-9C0A-1DEDA7BBB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2400"/>
            <a:ext cx="480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i="1">
                <a:latin typeface="Arial" panose="020B0604020202020204" pitchFamily="34" charset="0"/>
              </a:rPr>
              <a:t>CFD Analysis of Fluid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5" name="Picture 3" descr="cameron2a">
            <a:extLst>
              <a:ext uri="{FF2B5EF4-FFF2-40B4-BE49-F238E27FC236}">
                <a16:creationId xmlns:a16="http://schemas.microsoft.com/office/drawing/2014/main" id="{F8C55541-F22F-4EB6-A786-B4FC232CB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2673350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956" name="Rectangle 4">
            <a:extLst>
              <a:ext uri="{FF2B5EF4-FFF2-40B4-BE49-F238E27FC236}">
                <a16:creationId xmlns:a16="http://schemas.microsoft.com/office/drawing/2014/main" id="{B9C858A5-A81C-431C-B758-0A0B3065D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Needle and Seat </a:t>
            </a:r>
          </a:p>
        </p:txBody>
      </p:sp>
      <p:graphicFrame>
        <p:nvGraphicFramePr>
          <p:cNvPr id="125959" name="Object 7">
            <a:extLst>
              <a:ext uri="{FF2B5EF4-FFF2-40B4-BE49-F238E27FC236}">
                <a16:creationId xmlns:a16="http://schemas.microsoft.com/office/drawing/2014/main" id="{1AE41E0A-432C-4193-AB85-E6FF23C0D1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1447800"/>
          <a:ext cx="2824163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1" name="CorelDRAW" r:id="rId5" imgW="7704360" imgH="8029440" progId="CorelDraw.Graphic.7">
                  <p:embed/>
                </p:oleObj>
              </mc:Choice>
              <mc:Fallback>
                <p:oleObj name="CorelDRAW" r:id="rId5" imgW="7704360" imgH="8029440" progId="CorelDraw.Graphic.7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447800"/>
                        <a:ext cx="2824163" cy="282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5960" name="Picture 8" descr="Needle and Seat 10%">
            <a:extLst>
              <a:ext uri="{FF2B5EF4-FFF2-40B4-BE49-F238E27FC236}">
                <a16:creationId xmlns:a16="http://schemas.microsoft.com/office/drawing/2014/main" id="{46B7E85D-9CCF-4796-B970-D74E5A61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343400"/>
            <a:ext cx="3235325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6565D145-CF83-46B9-A448-E17FB61A1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Choke Valve Designs/History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7B5C0694-E28E-42C9-9488-F8C4E988F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855663"/>
            <a:ext cx="4327525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 anchor="ctr"/>
          <a:lstStyle>
            <a:lvl1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1pPr>
            <a:lvl2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2pPr>
            <a:lvl3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3pPr>
            <a:lvl4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4pPr>
            <a:lvl5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5pPr>
            <a:lvl6pPr marL="4572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6pPr>
            <a:lvl7pPr marL="9144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7pPr>
            <a:lvl8pPr marL="1371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8pPr>
            <a:lvl9pPr marL="18288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9pPr>
          </a:lstStyle>
          <a:p>
            <a:endParaRPr lang="pt-BR" altLang="en-US" sz="2000"/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E68FFFCC-A45F-49D4-9682-7A68DF508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016250"/>
            <a:ext cx="5029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600" b="1">
                <a:latin typeface="Arial" panose="020B0604020202020204" pitchFamily="34" charset="0"/>
              </a:rPr>
              <a:t>MOV or Disk Chokes 1962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2" name="Picture 4" descr="shauna17">
            <a:extLst>
              <a:ext uri="{FF2B5EF4-FFF2-40B4-BE49-F238E27FC236}">
                <a16:creationId xmlns:a16="http://schemas.microsoft.com/office/drawing/2014/main" id="{1A4FBB4F-0C8E-4A87-B1A0-7CD961DB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248150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053" name="AutoShape 5">
            <a:extLst>
              <a:ext uri="{FF2B5EF4-FFF2-40B4-BE49-F238E27FC236}">
                <a16:creationId xmlns:a16="http://schemas.microsoft.com/office/drawing/2014/main" id="{628628C7-1BD1-4FDA-BBD0-EC66F59A7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214688"/>
            <a:ext cx="889000" cy="428625"/>
          </a:xfrm>
          <a:prstGeom prst="leftArrow">
            <a:avLst>
              <a:gd name="adj1" fmla="val 50000"/>
              <a:gd name="adj2" fmla="val 518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4" name="AutoShape 6">
            <a:extLst>
              <a:ext uri="{FF2B5EF4-FFF2-40B4-BE49-F238E27FC236}">
                <a16:creationId xmlns:a16="http://schemas.microsoft.com/office/drawing/2014/main" id="{3D5E2CA6-2272-4081-8FE5-6ACB2D43EDF4}"/>
              </a:ext>
            </a:extLst>
          </p:cNvPr>
          <p:cNvSpPr>
            <a:spLocks noChangeArrowheads="1"/>
          </p:cNvSpPr>
          <p:nvPr/>
        </p:nvSpPr>
        <p:spPr bwMode="auto">
          <a:xfrm rot="-5238540">
            <a:off x="1162050" y="5467350"/>
            <a:ext cx="862013" cy="442913"/>
          </a:xfrm>
          <a:prstGeom prst="leftArrow">
            <a:avLst>
              <a:gd name="adj1" fmla="val 50000"/>
              <a:gd name="adj2" fmla="val 486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0055" name="Picture 7">
            <a:extLst>
              <a:ext uri="{FF2B5EF4-FFF2-40B4-BE49-F238E27FC236}">
                <a16:creationId xmlns:a16="http://schemas.microsoft.com/office/drawing/2014/main" id="{6A47DFE6-4ACF-4EDA-908B-B29A638F41E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" t="3899" r="8504" b="7047"/>
          <a:stretch>
            <a:fillRect/>
          </a:stretch>
        </p:blipFill>
        <p:spPr bwMode="auto">
          <a:xfrm>
            <a:off x="2506663" y="4572000"/>
            <a:ext cx="2065337" cy="206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056" name="Rectangle 8">
            <a:extLst>
              <a:ext uri="{FF2B5EF4-FFF2-40B4-BE49-F238E27FC236}">
                <a16:creationId xmlns:a16="http://schemas.microsoft.com/office/drawing/2014/main" id="{7A1BF839-FB73-4F07-AD9F-9C0C3CA99D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/>
              <a:t>M.O.V. Choke Design or </a:t>
            </a:r>
            <a:br>
              <a:rPr lang="en-US" altLang="en-US" sz="2000"/>
            </a:br>
            <a:r>
              <a:rPr lang="en-US" altLang="en-US" sz="2000"/>
              <a:t>Disk Design</a:t>
            </a:r>
          </a:p>
        </p:txBody>
      </p:sp>
      <p:graphicFrame>
        <p:nvGraphicFramePr>
          <p:cNvPr id="130059" name="Object 11">
            <a:extLst>
              <a:ext uri="{FF2B5EF4-FFF2-40B4-BE49-F238E27FC236}">
                <a16:creationId xmlns:a16="http://schemas.microsoft.com/office/drawing/2014/main" id="{5CD33487-82C9-49CE-AE68-84CD714572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1295400"/>
          <a:ext cx="2828925" cy="296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1" name="CorelDRAW" r:id="rId6" imgW="7068240" imgH="7630200" progId="CorelDraw.Graphic.7">
                  <p:embed/>
                </p:oleObj>
              </mc:Choice>
              <mc:Fallback>
                <p:oleObj name="CorelDRAW" r:id="rId6" imgW="7068240" imgH="7630200" progId="CorelDraw.Graphic.7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95400"/>
                        <a:ext cx="2828925" cy="296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0060" name="Picture 12" descr="Multiple Orifice Valve 25%">
            <a:extLst>
              <a:ext uri="{FF2B5EF4-FFF2-40B4-BE49-F238E27FC236}">
                <a16:creationId xmlns:a16="http://schemas.microsoft.com/office/drawing/2014/main" id="{0ABEA13F-DFEB-4CD8-B3C4-4617B63B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32" b="-2309"/>
          <a:stretch>
            <a:fillRect/>
          </a:stretch>
        </p:blipFill>
        <p:spPr bwMode="auto">
          <a:xfrm>
            <a:off x="5029200" y="4114800"/>
            <a:ext cx="3365500" cy="226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>
            <a:extLst>
              <a:ext uri="{FF2B5EF4-FFF2-40B4-BE49-F238E27FC236}">
                <a16:creationId xmlns:a16="http://schemas.microsoft.com/office/drawing/2014/main" id="{37C409BC-741F-4260-A4F8-62D903383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"/>
            <a:ext cx="5056188" cy="87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 anchor="ctr"/>
          <a:lstStyle>
            <a:lvl1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1pPr>
            <a:lvl2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2pPr>
            <a:lvl3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3pPr>
            <a:lvl4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4pPr>
            <a:lvl5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5pPr>
            <a:lvl6pPr marL="4572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6pPr>
            <a:lvl7pPr marL="9144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7pPr>
            <a:lvl8pPr marL="1371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8pPr>
            <a:lvl9pPr marL="18288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/>
              <a:t>Choke Valve Designs/History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0A6729B7-B343-410B-85D0-1D7881730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2286000"/>
            <a:ext cx="52387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endParaRPr lang="en-US" altLang="en-US" sz="3600" b="1">
              <a:latin typeface="Arial" panose="020B0604020202020204" pitchFamily="34" charset="0"/>
            </a:endParaRPr>
          </a:p>
          <a:p>
            <a:pPr algn="ctr"/>
            <a:r>
              <a:rPr lang="en-US" altLang="en-US" sz="3600" b="1">
                <a:latin typeface="Arial" panose="020B0604020202020204" pitchFamily="34" charset="0"/>
              </a:rPr>
              <a:t>Cage with Internal Plug</a:t>
            </a:r>
            <a:br>
              <a:rPr lang="en-US" altLang="en-US" sz="3600" b="1">
                <a:latin typeface="Arial" panose="020B0604020202020204" pitchFamily="34" charset="0"/>
              </a:rPr>
            </a:br>
            <a:r>
              <a:rPr lang="en-US" altLang="en-US" sz="3600" b="1">
                <a:latin typeface="Arial" panose="020B0604020202020204" pitchFamily="34" charset="0"/>
              </a:rPr>
              <a:t>1979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7F5116-731D-47DD-9E06-50B04056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6249988"/>
            <a:ext cx="19050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693B9D7-6247-4726-9F8E-309509AA4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6249988"/>
            <a:ext cx="3503613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7653" name="Picture 5" descr="shauna18">
            <a:extLst>
              <a:ext uri="{FF2B5EF4-FFF2-40B4-BE49-F238E27FC236}">
                <a16:creationId xmlns:a16="http://schemas.microsoft.com/office/drawing/2014/main" id="{A47DFAD8-459B-4A72-A7F2-85F5767C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71600"/>
            <a:ext cx="4032250" cy="509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-W Control Choke SD016962">
            <a:extLst>
              <a:ext uri="{FF2B5EF4-FFF2-40B4-BE49-F238E27FC236}">
                <a16:creationId xmlns:a16="http://schemas.microsoft.com/office/drawing/2014/main" id="{69CE7072-8E62-425E-B932-5EF8B11B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3" y="3429000"/>
            <a:ext cx="1506537" cy="308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6" name="Rectangle 8">
            <a:extLst>
              <a:ext uri="{FF2B5EF4-FFF2-40B4-BE49-F238E27FC236}">
                <a16:creationId xmlns:a16="http://schemas.microsoft.com/office/drawing/2014/main" id="{7BA09099-BC0A-498A-9569-C4A5B3443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/>
              <a:t>Cage-Internal Plug</a:t>
            </a:r>
            <a:br>
              <a:rPr lang="en-US" altLang="en-US" sz="2000"/>
            </a:br>
            <a:r>
              <a:rPr lang="en-US" altLang="en-US" sz="2000"/>
              <a:t>Competitors Design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F33B509A-B4DE-4604-8812-4095027A3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2122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latin typeface="Arial Black" panose="020B0A04020102020204" pitchFamily="34" charset="0"/>
              </a:rPr>
              <a:t>Semi-Balanced Plug</a:t>
            </a:r>
          </a:p>
        </p:txBody>
      </p:sp>
      <p:graphicFrame>
        <p:nvGraphicFramePr>
          <p:cNvPr id="27663" name="Object 15">
            <a:extLst>
              <a:ext uri="{FF2B5EF4-FFF2-40B4-BE49-F238E27FC236}">
                <a16:creationId xmlns:a16="http://schemas.microsoft.com/office/drawing/2014/main" id="{FC502763-6F3B-45CF-8814-99C012131906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5257800" y="1295400"/>
          <a:ext cx="3673475" cy="308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CorelDRAW" r:id="rId6" imgW="7470360" imgH="6272640" progId="CorelDraw.Graphic.7">
                  <p:embed/>
                </p:oleObj>
              </mc:Choice>
              <mc:Fallback>
                <p:oleObj name="CorelDRAW" r:id="rId6" imgW="7470360" imgH="6272640" progId="CorelDraw.Graphic.7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295400"/>
                        <a:ext cx="3673475" cy="308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65" name="Picture 17" descr="Cage with Internal Plug 10%">
            <a:extLst>
              <a:ext uri="{FF2B5EF4-FFF2-40B4-BE49-F238E27FC236}">
                <a16:creationId xmlns:a16="http://schemas.microsoft.com/office/drawing/2014/main" id="{FE9A90CC-B66F-458C-B61C-30A52F47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6" r="1854" b="-3464"/>
          <a:stretch>
            <a:fillRect/>
          </a:stretch>
        </p:blipFill>
        <p:spPr bwMode="auto">
          <a:xfrm>
            <a:off x="5410200" y="4572000"/>
            <a:ext cx="2493963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053E520-A46B-42B0-964B-735F729479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Choke Valve Designs/History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5C2C309-E98C-4E3D-BEE7-9273629B7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68288"/>
            <a:ext cx="4294188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 anchor="ctr"/>
          <a:lstStyle>
            <a:lvl1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1pPr>
            <a:lvl2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2pPr>
            <a:lvl3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3pPr>
            <a:lvl4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4pPr>
            <a:lvl5pPr algn="r" defTabSz="820738"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5pPr>
            <a:lvl6pPr marL="4572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6pPr>
            <a:lvl7pPr marL="9144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7pPr>
            <a:lvl8pPr marL="1371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8pPr>
            <a:lvl9pPr marL="1828800" algn="r" defTabSz="820738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2"/>
                </a:solidFill>
                <a:latin typeface="Arial Black" panose="020B0A04020102020204" pitchFamily="34" charset="0"/>
              </a:defRPr>
            </a:lvl9pPr>
          </a:lstStyle>
          <a:p>
            <a:endParaRPr lang="pt-BR" altLang="en-US" sz="2000"/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C745306D-50CB-4993-98AD-47FD770FE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2559050"/>
            <a:ext cx="58483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altLang="en-US" sz="3600" b="1">
              <a:latin typeface="Arial" panose="020B0604020202020204" pitchFamily="34" charset="0"/>
            </a:endParaRPr>
          </a:p>
          <a:p>
            <a:pPr algn="ctr"/>
            <a:r>
              <a:rPr lang="en-US" altLang="en-US" sz="3600" b="1">
                <a:latin typeface="Arial" panose="020B0604020202020204" pitchFamily="34" charset="0"/>
              </a:rPr>
              <a:t>Cage with External Sleeve</a:t>
            </a:r>
            <a:br>
              <a:rPr lang="en-US" altLang="en-US" sz="3600" b="1">
                <a:latin typeface="Arial" panose="020B0604020202020204" pitchFamily="34" charset="0"/>
              </a:rPr>
            </a:br>
            <a:r>
              <a:rPr lang="en-US" altLang="en-US" sz="3600" b="1">
                <a:latin typeface="Arial" panose="020B0604020202020204" pitchFamily="34" charset="0"/>
              </a:rPr>
              <a:t>1980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manual.avi">
            <a:hlinkClick r:id="" action="ppaction://media"/>
            <a:extLst>
              <a:ext uri="{FF2B5EF4-FFF2-40B4-BE49-F238E27FC236}">
                <a16:creationId xmlns:a16="http://schemas.microsoft.com/office/drawing/2014/main" id="{55045F2C-1620-4448-ABAA-E53A9F6E8572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3767138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Rectangle 3">
            <a:extLst>
              <a:ext uri="{FF2B5EF4-FFF2-40B4-BE49-F238E27FC236}">
                <a16:creationId xmlns:a16="http://schemas.microsoft.com/office/drawing/2014/main" id="{DB8D221C-5BAC-4B95-B3C4-4BEBB5FA7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488" y="6172200"/>
            <a:ext cx="1597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latin typeface="Arial Black" panose="020B0A04020102020204" pitchFamily="34" charset="0"/>
              </a:rPr>
              <a:t>Animation</a:t>
            </a: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25E0F530-A07B-4FD7-BCF5-95FBDC7AF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Cage-External Sleeve</a:t>
            </a:r>
          </a:p>
        </p:txBody>
      </p:sp>
      <p:pic>
        <p:nvPicPr>
          <p:cNvPr id="39950" name="Picture 14" descr="E-series icon - gold">
            <a:extLst>
              <a:ext uri="{FF2B5EF4-FFF2-40B4-BE49-F238E27FC236}">
                <a16:creationId xmlns:a16="http://schemas.microsoft.com/office/drawing/2014/main" id="{73EB2D08-EB9E-4FB2-90DF-999E8E56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7" name="Picture 21" descr="trim_cage-sleeve">
            <a:extLst>
              <a:ext uri="{FF2B5EF4-FFF2-40B4-BE49-F238E27FC236}">
                <a16:creationId xmlns:a16="http://schemas.microsoft.com/office/drawing/2014/main" id="{86AE016C-5EF2-4326-8C16-D61006DB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879850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8" name="Picture 22" descr="Cage with External Sleeve 10%">
            <a:extLst>
              <a:ext uri="{FF2B5EF4-FFF2-40B4-BE49-F238E27FC236}">
                <a16:creationId xmlns:a16="http://schemas.microsoft.com/office/drawing/2014/main" id="{253BCA0F-E7E9-48A8-B065-5A1B187C9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" r="-2277"/>
          <a:stretch>
            <a:fillRect/>
          </a:stretch>
        </p:blipFill>
        <p:spPr bwMode="auto">
          <a:xfrm>
            <a:off x="5410200" y="4267200"/>
            <a:ext cx="3152775" cy="23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9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99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93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93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st5">
  <a:themeElements>
    <a:clrScheme name="test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st5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st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masterflo_ppt</Template>
  <TotalTime>0</TotalTime>
  <Words>416</Words>
  <Application>Microsoft Office PowerPoint</Application>
  <PresentationFormat>On-screen Show (4:3)</PresentationFormat>
  <Paragraphs>126</Paragraphs>
  <Slides>22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Arial Black</vt:lpstr>
      <vt:lpstr>Times New Roman</vt:lpstr>
      <vt:lpstr>Monotype Sorts</vt:lpstr>
      <vt:lpstr>Tahoma</vt:lpstr>
      <vt:lpstr>Wingdings</vt:lpstr>
      <vt:lpstr>Symbol</vt:lpstr>
      <vt:lpstr>Arial Narrow</vt:lpstr>
      <vt:lpstr>Script MT Bold</vt:lpstr>
      <vt:lpstr>Tw Cen MT Condensed Extra Bold</vt:lpstr>
      <vt:lpstr>test5</vt:lpstr>
      <vt:lpstr>CorelDRAW 7.0 Graphic</vt:lpstr>
      <vt:lpstr>Cage Choke Technology Overview</vt:lpstr>
      <vt:lpstr>Choke Valve Designs/History</vt:lpstr>
      <vt:lpstr>Needle and Seat </vt:lpstr>
      <vt:lpstr>Choke Valve Designs/History</vt:lpstr>
      <vt:lpstr>M.O.V. Choke Design or  Disk Design</vt:lpstr>
      <vt:lpstr>PowerPoint Presentation</vt:lpstr>
      <vt:lpstr>Cage-Internal Plug Competitors Design</vt:lpstr>
      <vt:lpstr>Choke Valve Designs/History</vt:lpstr>
      <vt:lpstr>Cage-External Sleeve</vt:lpstr>
      <vt:lpstr>Velocity Management combined with Trim Material Matrix leads to Erosion Control </vt:lpstr>
      <vt:lpstr>Erosion Control through Velocity Management</vt:lpstr>
      <vt:lpstr>Erosion Control through Velocity Management</vt:lpstr>
      <vt:lpstr>Computational Fluid Dynamics</vt:lpstr>
      <vt:lpstr>CFD evidence of High FL</vt:lpstr>
      <vt:lpstr>Plug &amp; Cage Verses External Sleeve Benchmarking R &amp; D</vt:lpstr>
      <vt:lpstr>Cage</vt:lpstr>
      <vt:lpstr>External Collar / Internal Plug</vt:lpstr>
      <vt:lpstr>Outlet Sleeve</vt:lpstr>
      <vt:lpstr>Seat</vt:lpstr>
      <vt:lpstr>PowerPoint Presentation</vt:lpstr>
      <vt:lpstr>CFD Analysis of Fluid Management</vt:lpstr>
      <vt:lpstr>PowerPoint Presentation</vt:lpstr>
    </vt:vector>
  </TitlesOfParts>
  <Company>Master Flo Valve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richardt</dc:creator>
  <cp:lastModifiedBy>Jose Otavio Assumpcao Matias</cp:lastModifiedBy>
  <cp:revision>85</cp:revision>
  <dcterms:created xsi:type="dcterms:W3CDTF">2007-01-18T15:51:51Z</dcterms:created>
  <dcterms:modified xsi:type="dcterms:W3CDTF">2020-07-09T10:09:50Z</dcterms:modified>
</cp:coreProperties>
</file>